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4"/>
  </p:sldMasterIdLst>
  <p:notesMasterIdLst>
    <p:notesMasterId r:id="rId14"/>
  </p:notesMasterIdLst>
  <p:handoutMasterIdLst>
    <p:handoutMasterId r:id="rId15"/>
  </p:handoutMasterIdLst>
  <p:sldIdLst>
    <p:sldId id="268" r:id="rId5"/>
    <p:sldId id="285" r:id="rId6"/>
    <p:sldId id="297" r:id="rId7"/>
    <p:sldId id="298" r:id="rId8"/>
    <p:sldId id="299" r:id="rId9"/>
    <p:sldId id="296" r:id="rId10"/>
    <p:sldId id="293" r:id="rId11"/>
    <p:sldId id="294" r:id="rId12"/>
    <p:sldId id="295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3840" userDrawn="1">
          <p15:clr>
            <a:srgbClr val="A4A3A4"/>
          </p15:clr>
        </p15:guide>
        <p15:guide id="3" pos="597" userDrawn="1">
          <p15:clr>
            <a:srgbClr val="A4A3A4"/>
          </p15:clr>
        </p15:guide>
        <p15:guide id="4" orient="horz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774"/>
    <a:srgbClr val="FFFF66"/>
    <a:srgbClr val="3F3F3F"/>
    <a:srgbClr val="014067"/>
    <a:srgbClr val="014E7D"/>
    <a:srgbClr val="013657"/>
    <a:srgbClr val="01456F"/>
    <a:srgbClr val="014B79"/>
    <a:srgbClr val="0937C9"/>
    <a:srgbClr val="929A4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C67B464-F5D3-4916-BE0E-B3A13BC957F3}" v="23" dt="2022-06-30T19:51:19.83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77724" autoAdjust="0"/>
  </p:normalViewPr>
  <p:slideViewPr>
    <p:cSldViewPr snapToGrid="0" showGuides="1">
      <p:cViewPr varScale="1">
        <p:scale>
          <a:sx n="57" d="100"/>
          <a:sy n="57" d="100"/>
        </p:scale>
        <p:origin x="1016" y="48"/>
      </p:cViewPr>
      <p:guideLst>
        <p:guide pos="3840"/>
        <p:guide pos="597"/>
        <p:guide orient="horz"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63" d="100"/>
          <a:sy n="63" d="100"/>
        </p:scale>
        <p:origin x="3134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E8BEDA40-91A9-49DC-B402-0EBE674AAEA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8CBB508-5589-42E7-A433-D119AC0FFB7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2BFC85-49E4-447A-A7E3-16153CB2FE2A}" type="datetimeFigureOut">
              <a:rPr lang="en-IN" smtClean="0"/>
              <a:t>11-07-2022</a:t>
            </a:fld>
            <a:endParaRPr lang="en-IN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9232ABA-B33A-4B3B-8412-C1773FBF3DB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AB1832E-3B48-42CB-80A7-CD8E48D52DD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1072A3-100F-40A9-915F-8D2D9E6962D8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5135371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71B50E-4C60-4F9E-B773-52059170945B}" type="datetimeFigureOut">
              <a:rPr lang="en-IN" smtClean="0"/>
              <a:t>11-07-2022</a:t>
            </a:fld>
            <a:endParaRPr lang="en-IN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230CFA-805A-4FD3-B3A0-DAAA5993DA17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7989277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230CFA-805A-4FD3-B3A0-DAAA5993DA17}" type="slidenum">
              <a:rPr lang="en-IN" smtClean="0"/>
              <a:t>1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8834730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230CFA-805A-4FD3-B3A0-DAAA5993DA17}" type="slidenum">
              <a:rPr lang="en-IN" smtClean="0"/>
              <a:t>2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8756664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E1099AB-ABB9-4706-9E38-357EC2AB4032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11" name="Right Triangle 10">
            <a:extLst>
              <a:ext uri="{FF2B5EF4-FFF2-40B4-BE49-F238E27FC236}">
                <a16:creationId xmlns:a16="http://schemas.microsoft.com/office/drawing/2014/main" id="{037924D2-2AB4-4BE1-9687-836615C72DFC}"/>
              </a:ext>
            </a:extLst>
          </p:cNvPr>
          <p:cNvSpPr/>
          <p:nvPr userDrawn="1"/>
        </p:nvSpPr>
        <p:spPr>
          <a:xfrm flipV="1">
            <a:off x="0" y="-6"/>
            <a:ext cx="10625328" cy="5404110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A93BC534-BFA1-4292-899F-03AC711BF7C5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0"/>
            <a:ext cx="6030686" cy="3004456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Picture Placeholder 24">
            <a:extLst>
              <a:ext uri="{FF2B5EF4-FFF2-40B4-BE49-F238E27FC236}">
                <a16:creationId xmlns:a16="http://schemas.microsoft.com/office/drawing/2014/main" id="{73B47EE6-EDE6-4881-B456-B37D9C1ADE3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683398" y="860944"/>
            <a:ext cx="4428523" cy="5137089"/>
          </a:xfrm>
          <a:custGeom>
            <a:avLst/>
            <a:gdLst>
              <a:gd name="connsiteX0" fmla="*/ 2214261 w 4428523"/>
              <a:gd name="connsiteY0" fmla="*/ 0 h 5137089"/>
              <a:gd name="connsiteX1" fmla="*/ 4428523 w 4428523"/>
              <a:gd name="connsiteY1" fmla="*/ 1107131 h 5137089"/>
              <a:gd name="connsiteX2" fmla="*/ 4428523 w 4428523"/>
              <a:gd name="connsiteY2" fmla="*/ 4029957 h 5137089"/>
              <a:gd name="connsiteX3" fmla="*/ 2214261 w 4428523"/>
              <a:gd name="connsiteY3" fmla="*/ 5137089 h 5137089"/>
              <a:gd name="connsiteX4" fmla="*/ 0 w 4428523"/>
              <a:gd name="connsiteY4" fmla="*/ 4029957 h 5137089"/>
              <a:gd name="connsiteX5" fmla="*/ 0 w 4428523"/>
              <a:gd name="connsiteY5" fmla="*/ 1107131 h 5137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28523" h="5137089">
                <a:moveTo>
                  <a:pt x="2214261" y="0"/>
                </a:moveTo>
                <a:lnTo>
                  <a:pt x="4428523" y="1107131"/>
                </a:lnTo>
                <a:lnTo>
                  <a:pt x="4428523" y="4029957"/>
                </a:lnTo>
                <a:lnTo>
                  <a:pt x="2214261" y="5137089"/>
                </a:lnTo>
                <a:lnTo>
                  <a:pt x="0" y="4029957"/>
                </a:lnTo>
                <a:lnTo>
                  <a:pt x="0" y="1107131"/>
                </a:ln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marL="0" indent="0" algn="ctr">
              <a:buNone/>
              <a:defRPr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Click icon to add picture</a:t>
            </a:r>
            <a:endParaRPr lang="en-IN" dirty="0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EBEE4DB5-5DEF-4DDB-9764-FD834B9DCAEC}"/>
              </a:ext>
            </a:extLst>
          </p:cNvPr>
          <p:cNvCxnSpPr>
            <a:cxnSpLocks/>
          </p:cNvCxnSpPr>
          <p:nvPr userDrawn="1"/>
        </p:nvCxnSpPr>
        <p:spPr>
          <a:xfrm flipV="1">
            <a:off x="9004301" y="3924299"/>
            <a:ext cx="3187700" cy="168910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 title="Title">
            <a:extLst>
              <a:ext uri="{FF2B5EF4-FFF2-40B4-BE49-F238E27FC236}">
                <a16:creationId xmlns:a16="http://schemas.microsoft.com/office/drawing/2014/main" id="{A648E0EA-49ED-4F2D-A107-8FCE6301FC8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375721" y="2006084"/>
            <a:ext cx="4853573" cy="1616252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4300" b="1">
                <a:solidFill>
                  <a:schemeClr val="accent1"/>
                </a:solidFill>
              </a:defRPr>
            </a:lvl1pPr>
          </a:lstStyle>
          <a:p>
            <a:r>
              <a:rPr lang="en-IN" dirty="0"/>
              <a:t>Click To Edit Master Title Style</a:t>
            </a:r>
            <a:endParaRPr lang="en-US" dirty="0"/>
          </a:p>
        </p:txBody>
      </p:sp>
      <p:sp>
        <p:nvSpPr>
          <p:cNvPr id="3" name="Subtitle 2" title="Subtitle">
            <a:extLst>
              <a:ext uri="{FF2B5EF4-FFF2-40B4-BE49-F238E27FC236}">
                <a16:creationId xmlns:a16="http://schemas.microsoft.com/office/drawing/2014/main" id="{06317687-D49E-41F7-A330-C78C728F0D1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375214" y="3640998"/>
            <a:ext cx="4854339" cy="1257574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 b="0" i="0" spc="300">
                <a:solidFill>
                  <a:schemeClr val="tx1"/>
                </a:solidFill>
                <a:latin typeface="+mn-lt"/>
                <a:cs typeface="Calibri" panose="020F050202020403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IN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62849C0-AA0D-4E1A-B4B6-E6A5917AC0A5}"/>
              </a:ext>
            </a:extLst>
          </p:cNvPr>
          <p:cNvCxnSpPr>
            <a:cxnSpLocks/>
          </p:cNvCxnSpPr>
          <p:nvPr userDrawn="1"/>
        </p:nvCxnSpPr>
        <p:spPr>
          <a:xfrm flipV="1">
            <a:off x="-17837" y="4700016"/>
            <a:ext cx="1919789" cy="1001054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5004501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7537" userDrawn="1">
          <p15:clr>
            <a:srgbClr val="FBAE40"/>
          </p15:clr>
        </p15:guide>
        <p15:guide id="3" pos="138" userDrawn="1">
          <p15:clr>
            <a:srgbClr val="FBAE40"/>
          </p15:clr>
        </p15:guide>
        <p15:guide id="4" orient="horz" pos="4178" userDrawn="1">
          <p15:clr>
            <a:srgbClr val="FBAE40"/>
          </p15:clr>
        </p15:guide>
        <p15:guide id="5" orient="horz" pos="142" userDrawn="1">
          <p15:clr>
            <a:srgbClr val="FBAE40"/>
          </p15:clr>
        </p15:guide>
        <p15:guide id="6" pos="2457" userDrawn="1">
          <p15:clr>
            <a:srgbClr val="FBAE40"/>
          </p15:clr>
        </p15:guide>
        <p15:guide id="7" pos="438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E1099AB-ABB9-4706-9E38-357EC2AB4032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11" name="Right Triangle 10">
            <a:extLst>
              <a:ext uri="{FF2B5EF4-FFF2-40B4-BE49-F238E27FC236}">
                <a16:creationId xmlns:a16="http://schemas.microsoft.com/office/drawing/2014/main" id="{037924D2-2AB4-4BE1-9687-836615C72DFC}"/>
              </a:ext>
            </a:extLst>
          </p:cNvPr>
          <p:cNvSpPr/>
          <p:nvPr userDrawn="1"/>
        </p:nvSpPr>
        <p:spPr>
          <a:xfrm flipV="1">
            <a:off x="0" y="-6"/>
            <a:ext cx="10625328" cy="5404110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A93BC534-BFA1-4292-899F-03AC711BF7C5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0"/>
            <a:ext cx="6030686" cy="3004456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EBEE4DB5-5DEF-4DDB-9764-FD834B9DCAEC}"/>
              </a:ext>
            </a:extLst>
          </p:cNvPr>
          <p:cNvCxnSpPr>
            <a:cxnSpLocks/>
          </p:cNvCxnSpPr>
          <p:nvPr userDrawn="1"/>
        </p:nvCxnSpPr>
        <p:spPr>
          <a:xfrm flipV="1">
            <a:off x="9004301" y="3924299"/>
            <a:ext cx="3187700" cy="168910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 title="Title">
            <a:extLst>
              <a:ext uri="{FF2B5EF4-FFF2-40B4-BE49-F238E27FC236}">
                <a16:creationId xmlns:a16="http://schemas.microsoft.com/office/drawing/2014/main" id="{A648E0EA-49ED-4F2D-A107-8FCE6301FC8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375721" y="2006084"/>
            <a:ext cx="4853573" cy="1616252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4300" b="1">
                <a:solidFill>
                  <a:schemeClr val="accent1"/>
                </a:solidFill>
              </a:defRPr>
            </a:lvl1pPr>
          </a:lstStyle>
          <a:p>
            <a:r>
              <a:rPr lang="en-IN" dirty="0"/>
              <a:t>Click To Edit Master Title Style</a:t>
            </a:r>
            <a:endParaRPr lang="en-US" dirty="0"/>
          </a:p>
        </p:txBody>
      </p:sp>
      <p:sp>
        <p:nvSpPr>
          <p:cNvPr id="3" name="Subtitle 2" title="Subtitle">
            <a:extLst>
              <a:ext uri="{FF2B5EF4-FFF2-40B4-BE49-F238E27FC236}">
                <a16:creationId xmlns:a16="http://schemas.microsoft.com/office/drawing/2014/main" id="{06317687-D49E-41F7-A330-C78C728F0D1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375214" y="3640998"/>
            <a:ext cx="4854339" cy="1257574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 b="0" i="0" spc="300">
                <a:solidFill>
                  <a:schemeClr val="tx1"/>
                </a:solidFill>
                <a:latin typeface="+mn-lt"/>
                <a:cs typeface="Calibri" panose="020F050202020403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IN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62849C0-AA0D-4E1A-B4B6-E6A5917AC0A5}"/>
              </a:ext>
            </a:extLst>
          </p:cNvPr>
          <p:cNvCxnSpPr>
            <a:cxnSpLocks/>
          </p:cNvCxnSpPr>
          <p:nvPr userDrawn="1"/>
        </p:nvCxnSpPr>
        <p:spPr>
          <a:xfrm flipV="1">
            <a:off x="-17837" y="4700016"/>
            <a:ext cx="1919789" cy="1001054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8092047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7537">
          <p15:clr>
            <a:srgbClr val="FBAE40"/>
          </p15:clr>
        </p15:guide>
        <p15:guide id="3" pos="138">
          <p15:clr>
            <a:srgbClr val="FBAE40"/>
          </p15:clr>
        </p15:guide>
        <p15:guide id="4" orient="horz" pos="4178">
          <p15:clr>
            <a:srgbClr val="FBAE40"/>
          </p15:clr>
        </p15:guide>
        <p15:guide id="5" orient="horz" pos="142">
          <p15:clr>
            <a:srgbClr val="FBAE40"/>
          </p15:clr>
        </p15:guide>
        <p15:guide id="6" pos="2457">
          <p15:clr>
            <a:srgbClr val="FBAE40"/>
          </p15:clr>
        </p15:guide>
        <p15:guide id="7" pos="438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33B31A5E-1244-4689-B513-C78E3C4E53B2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19" name="Right Triangle 18">
            <a:extLst>
              <a:ext uri="{FF2B5EF4-FFF2-40B4-BE49-F238E27FC236}">
                <a16:creationId xmlns:a16="http://schemas.microsoft.com/office/drawing/2014/main" id="{71D0E8AA-902F-440D-9C55-2A391C22396A}"/>
              </a:ext>
            </a:extLst>
          </p:cNvPr>
          <p:cNvSpPr/>
          <p:nvPr userDrawn="1"/>
        </p:nvSpPr>
        <p:spPr>
          <a:xfrm flipV="1">
            <a:off x="0" y="-6"/>
            <a:ext cx="10625328" cy="5404110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17" name="Parallelogram 16">
            <a:extLst>
              <a:ext uri="{FF2B5EF4-FFF2-40B4-BE49-F238E27FC236}">
                <a16:creationId xmlns:a16="http://schemas.microsoft.com/office/drawing/2014/main" id="{7D937721-835D-4D84-94A3-6C79D4639514}"/>
              </a:ext>
            </a:extLst>
          </p:cNvPr>
          <p:cNvSpPr/>
          <p:nvPr userDrawn="1"/>
        </p:nvSpPr>
        <p:spPr>
          <a:xfrm rot="19958790">
            <a:off x="-637324" y="3588176"/>
            <a:ext cx="3860162" cy="1746952"/>
          </a:xfrm>
          <a:prstGeom prst="parallelogram">
            <a:avLst>
              <a:gd name="adj" fmla="val 53218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732BB30B-8262-4715-998F-AAF6A81ADFD3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1010090"/>
            <a:ext cx="1785257" cy="907506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Title 1" title="Title">
            <a:extLst>
              <a:ext uri="{FF2B5EF4-FFF2-40B4-BE49-F238E27FC236}">
                <a16:creationId xmlns:a16="http://schemas.microsoft.com/office/drawing/2014/main" id="{4D7EF399-DAA5-44EC-B712-79C755FE84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83842" y="1987420"/>
            <a:ext cx="4911633" cy="1789855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000" b="1">
                <a:solidFill>
                  <a:schemeClr val="accent1"/>
                </a:solidFill>
                <a:latin typeface="+mj-lt"/>
                <a:cs typeface="Calibri Light" panose="020F0302020204030204" pitchFamily="34" charset="0"/>
              </a:defRPr>
            </a:lvl1pPr>
          </a:lstStyle>
          <a:p>
            <a:r>
              <a:rPr lang="en-IN" dirty="0"/>
              <a:t>Click To Edit Master Title Style</a:t>
            </a:r>
            <a:endParaRPr lang="en-US" dirty="0"/>
          </a:p>
        </p:txBody>
      </p:sp>
      <p:sp>
        <p:nvSpPr>
          <p:cNvPr id="101" name="Text Placeholder 2" title="Subtitle">
            <a:extLst>
              <a:ext uri="{FF2B5EF4-FFF2-40B4-BE49-F238E27FC236}">
                <a16:creationId xmlns:a16="http://schemas.microsoft.com/office/drawing/2014/main" id="{26D13BFA-61B0-402F-8611-02D3DFDBEBCB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6283842" y="3792046"/>
            <a:ext cx="4911633" cy="9105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000" b="0" i="0" spc="300">
                <a:solidFill>
                  <a:schemeClr val="tx1"/>
                </a:solidFill>
                <a:latin typeface="+mn-lt"/>
                <a:cs typeface="Calibri" panose="020F050202020403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DA0A0C24-D997-4E78-951F-AFB51C70EFCC}"/>
              </a:ext>
            </a:extLst>
          </p:cNvPr>
          <p:cNvCxnSpPr>
            <a:cxnSpLocks/>
          </p:cNvCxnSpPr>
          <p:nvPr userDrawn="1"/>
        </p:nvCxnSpPr>
        <p:spPr>
          <a:xfrm flipV="1">
            <a:off x="9004301" y="3924299"/>
            <a:ext cx="3187700" cy="168910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Parallelogram 24">
            <a:extLst>
              <a:ext uri="{FF2B5EF4-FFF2-40B4-BE49-F238E27FC236}">
                <a16:creationId xmlns:a16="http://schemas.microsoft.com/office/drawing/2014/main" id="{E123A0CF-50D6-46EC-8BF6-43E38AFCD588}"/>
              </a:ext>
            </a:extLst>
          </p:cNvPr>
          <p:cNvSpPr/>
          <p:nvPr userDrawn="1"/>
        </p:nvSpPr>
        <p:spPr>
          <a:xfrm>
            <a:off x="7754112" y="0"/>
            <a:ext cx="2258568" cy="742819"/>
          </a:xfrm>
          <a:prstGeom prst="parallelogram">
            <a:avLst>
              <a:gd name="adj" fmla="val 195850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IN" dirty="0"/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2B2F1D2E-B631-4CB1-9448-2B50F8C46316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408562"/>
            <a:ext cx="6595353" cy="3403148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5CF69447-82AD-475F-A3AE-3D7FF61DBFE2}"/>
              </a:ext>
            </a:extLst>
          </p:cNvPr>
          <p:cNvCxnSpPr>
            <a:cxnSpLocks/>
          </p:cNvCxnSpPr>
          <p:nvPr userDrawn="1"/>
        </p:nvCxnSpPr>
        <p:spPr>
          <a:xfrm flipV="1">
            <a:off x="-17837" y="5266944"/>
            <a:ext cx="1919789" cy="1001054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Parallelogram 23">
            <a:extLst>
              <a:ext uri="{FF2B5EF4-FFF2-40B4-BE49-F238E27FC236}">
                <a16:creationId xmlns:a16="http://schemas.microsoft.com/office/drawing/2014/main" id="{FC8C82F3-94EE-4B4F-A01D-993A41BC00B1}"/>
              </a:ext>
            </a:extLst>
          </p:cNvPr>
          <p:cNvSpPr/>
          <p:nvPr userDrawn="1"/>
        </p:nvSpPr>
        <p:spPr>
          <a:xfrm rot="19958790">
            <a:off x="-139035" y="3407045"/>
            <a:ext cx="1438399" cy="236580"/>
          </a:xfrm>
          <a:prstGeom prst="parallelogram">
            <a:avLst>
              <a:gd name="adj" fmla="val 53218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2891791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83">
          <p15:clr>
            <a:srgbClr val="FBAE40"/>
          </p15:clr>
        </p15:guide>
        <p15:guide id="2" pos="3840">
          <p15:clr>
            <a:srgbClr val="FBAE40"/>
          </p15:clr>
        </p15:guide>
        <p15:guide id="3" pos="143">
          <p15:clr>
            <a:srgbClr val="FBAE40"/>
          </p15:clr>
        </p15:guide>
        <p15:guide id="4" orient="horz" pos="4170">
          <p15:clr>
            <a:srgbClr val="FBAE40"/>
          </p15:clr>
        </p15:guide>
        <p15:guide id="5" pos="7537">
          <p15:clr>
            <a:srgbClr val="FBAE40"/>
          </p15:clr>
        </p15:guide>
        <p15:guide id="6" orient="horz" pos="142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33">
            <a:extLst>
              <a:ext uri="{FF2B5EF4-FFF2-40B4-BE49-F238E27FC236}">
                <a16:creationId xmlns:a16="http://schemas.microsoft.com/office/drawing/2014/main" id="{9111EB29-9262-4594-8717-356AB3816AA6}"/>
              </a:ext>
            </a:extLst>
          </p:cNvPr>
          <p:cNvSpPr/>
          <p:nvPr userDrawn="1"/>
        </p:nvSpPr>
        <p:spPr>
          <a:xfrm>
            <a:off x="0" y="1"/>
            <a:ext cx="12192000" cy="6857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01AF1CF9-9F46-4541-8FF1-B9C53244EE1A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-9247" y="3633967"/>
            <a:ext cx="1912619" cy="1572989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" name="Group 22">
            <a:extLst>
              <a:ext uri="{FF2B5EF4-FFF2-40B4-BE49-F238E27FC236}">
                <a16:creationId xmlns:a16="http://schemas.microsoft.com/office/drawing/2014/main" id="{AB0E1BA4-80FE-4826-BA2F-083C3A5BB7FA}"/>
              </a:ext>
            </a:extLst>
          </p:cNvPr>
          <p:cNvGrpSpPr/>
          <p:nvPr userDrawn="1"/>
        </p:nvGrpSpPr>
        <p:grpSpPr>
          <a:xfrm flipH="1">
            <a:off x="7561328" y="0"/>
            <a:ext cx="4831840" cy="3541007"/>
            <a:chOff x="-192127" y="-2"/>
            <a:chExt cx="4831840" cy="3367272"/>
          </a:xfrm>
        </p:grpSpPr>
        <p:sp>
          <p:nvSpPr>
            <p:cNvPr id="26" name="Diagonal Stripe 25">
              <a:extLst>
                <a:ext uri="{FF2B5EF4-FFF2-40B4-BE49-F238E27FC236}">
                  <a16:creationId xmlns:a16="http://schemas.microsoft.com/office/drawing/2014/main" id="{0697993E-CD44-40B9-805C-77BC608618A7}"/>
                </a:ext>
              </a:extLst>
            </p:cNvPr>
            <p:cNvSpPr/>
            <p:nvPr userDrawn="1"/>
          </p:nvSpPr>
          <p:spPr>
            <a:xfrm>
              <a:off x="0" y="-1"/>
              <a:ext cx="4639713" cy="3367271"/>
            </a:xfrm>
            <a:prstGeom prst="diagStripe">
              <a:avLst>
                <a:gd name="adj" fmla="val 51202"/>
              </a:avLst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>
                <a:solidFill>
                  <a:schemeClr val="tx1"/>
                </a:solidFill>
              </a:endParaRPr>
            </a:p>
          </p:txBody>
        </p: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DDBD869A-51AE-4AC9-A3E0-38E8C732B1E8}"/>
                </a:ext>
              </a:extLst>
            </p:cNvPr>
            <p:cNvCxnSpPr>
              <a:cxnSpLocks/>
            </p:cNvCxnSpPr>
            <p:nvPr userDrawn="1"/>
          </p:nvCxnSpPr>
          <p:spPr>
            <a:xfrm flipV="1">
              <a:off x="1433638" y="-2"/>
              <a:ext cx="1240971" cy="916595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Parallelogram 29">
              <a:extLst>
                <a:ext uri="{FF2B5EF4-FFF2-40B4-BE49-F238E27FC236}">
                  <a16:creationId xmlns:a16="http://schemas.microsoft.com/office/drawing/2014/main" id="{DE18C3B6-28E6-4BBC-B634-F81DE5A9D13C}"/>
                </a:ext>
              </a:extLst>
            </p:cNvPr>
            <p:cNvSpPr/>
            <p:nvPr userDrawn="1"/>
          </p:nvSpPr>
          <p:spPr>
            <a:xfrm rot="19421162">
              <a:off x="-192127" y="1140864"/>
              <a:ext cx="1354398" cy="214994"/>
            </a:xfrm>
            <a:prstGeom prst="parallelogram">
              <a:avLst>
                <a:gd name="adj" fmla="val 72003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</p:grpSp>
      <p:sp>
        <p:nvSpPr>
          <p:cNvPr id="25" name="TextBox 24">
            <a:extLst>
              <a:ext uri="{FF2B5EF4-FFF2-40B4-BE49-F238E27FC236}">
                <a16:creationId xmlns:a16="http://schemas.microsoft.com/office/drawing/2014/main" id="{F0BB4D3D-930C-4FF4-BB7C-2CB24208150C}"/>
              </a:ext>
            </a:extLst>
          </p:cNvPr>
          <p:cNvSpPr txBox="1"/>
          <p:nvPr userDrawn="1"/>
        </p:nvSpPr>
        <p:spPr>
          <a:xfrm>
            <a:off x="11072378" y="235732"/>
            <a:ext cx="814647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400" b="1" dirty="0">
                <a:solidFill>
                  <a:schemeClr val="bg1"/>
                </a:solidFill>
                <a:latin typeface="Arial Black" panose="020B0A04020102020204" pitchFamily="34" charset="0"/>
              </a:rPr>
              <a:t>FR</a:t>
            </a:r>
            <a:endParaRPr lang="en-IN" sz="3400" b="1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36" name="Parallelogram 35">
            <a:extLst>
              <a:ext uri="{FF2B5EF4-FFF2-40B4-BE49-F238E27FC236}">
                <a16:creationId xmlns:a16="http://schemas.microsoft.com/office/drawing/2014/main" id="{4EBB76E7-943E-4038-B700-114F66FBC609}"/>
              </a:ext>
            </a:extLst>
          </p:cNvPr>
          <p:cNvSpPr/>
          <p:nvPr userDrawn="1"/>
        </p:nvSpPr>
        <p:spPr>
          <a:xfrm flipH="1">
            <a:off x="6679908" y="1"/>
            <a:ext cx="1447800" cy="639064"/>
          </a:xfrm>
          <a:prstGeom prst="parallelogram">
            <a:avLst>
              <a:gd name="adj" fmla="val 135617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endParaRPr lang="en-IN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03E79E9C-D961-6E47-A5C6-57689BAFF243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IN" dirty="0"/>
              <a:t>Add a footer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08BE157-60F2-194D-8C13-4AE120FC9EDE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8699F50C-BE38-4BD0-BA84-9B090E1F2B9B}" type="slidenum">
              <a:rPr lang="en-IN" smtClean="0"/>
              <a:t>‹#›</a:t>
            </a:fld>
            <a:endParaRPr lang="en-IN" dirty="0"/>
          </a:p>
        </p:txBody>
      </p:sp>
      <p:sp>
        <p:nvSpPr>
          <p:cNvPr id="27" name="Title 1" title="Title ">
            <a:extLst>
              <a:ext uri="{FF2B5EF4-FFF2-40B4-BE49-F238E27FC236}">
                <a16:creationId xmlns:a16="http://schemas.microsoft.com/office/drawing/2014/main" id="{C3CC34F4-862A-42E7-B2FA-7B511CC2E87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8678" y="209028"/>
            <a:ext cx="8333222" cy="1147969"/>
          </a:xfrm>
          <a:prstGeom prst="rect">
            <a:avLst/>
          </a:prstGeom>
        </p:spPr>
        <p:txBody>
          <a:bodyPr bIns="0" anchor="b">
            <a:normAutofit/>
          </a:bodyPr>
          <a:lstStyle>
            <a:lvl1pPr>
              <a:defRPr sz="44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 </a:t>
            </a:r>
            <a:endParaRPr lang="en-IN" dirty="0"/>
          </a:p>
        </p:txBody>
      </p:sp>
      <p:sp>
        <p:nvSpPr>
          <p:cNvPr id="29" name="Content Placeholder 2">
            <a:extLst>
              <a:ext uri="{FF2B5EF4-FFF2-40B4-BE49-F238E27FC236}">
                <a16:creationId xmlns:a16="http://schemas.microsoft.com/office/drawing/2014/main" id="{1FAE0C34-9220-45F0-9FC2-9FE7C994E7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678" y="1671924"/>
            <a:ext cx="10835122" cy="4505039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459636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393">
          <p15:clr>
            <a:srgbClr val="FBAE40"/>
          </p15:clr>
        </p15:guide>
        <p15:guide id="4" pos="7423">
          <p15:clr>
            <a:srgbClr val="FBAE40"/>
          </p15:clr>
        </p15:guide>
        <p15:guide id="5" orient="horz" pos="777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33">
            <a:extLst>
              <a:ext uri="{FF2B5EF4-FFF2-40B4-BE49-F238E27FC236}">
                <a16:creationId xmlns:a16="http://schemas.microsoft.com/office/drawing/2014/main" id="{9111EB29-9262-4594-8717-356AB3816AA6}"/>
              </a:ext>
            </a:extLst>
          </p:cNvPr>
          <p:cNvSpPr/>
          <p:nvPr userDrawn="1"/>
        </p:nvSpPr>
        <p:spPr>
          <a:xfrm>
            <a:off x="0" y="1"/>
            <a:ext cx="12192000" cy="6857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01AF1CF9-9F46-4541-8FF1-B9C53244EE1A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-9247" y="3633967"/>
            <a:ext cx="1912619" cy="1572989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" name="Group 22">
            <a:extLst>
              <a:ext uri="{FF2B5EF4-FFF2-40B4-BE49-F238E27FC236}">
                <a16:creationId xmlns:a16="http://schemas.microsoft.com/office/drawing/2014/main" id="{AB0E1BA4-80FE-4826-BA2F-083C3A5BB7FA}"/>
              </a:ext>
            </a:extLst>
          </p:cNvPr>
          <p:cNvGrpSpPr/>
          <p:nvPr userDrawn="1"/>
        </p:nvGrpSpPr>
        <p:grpSpPr>
          <a:xfrm flipH="1">
            <a:off x="7561328" y="0"/>
            <a:ext cx="4831840" cy="3541007"/>
            <a:chOff x="-192127" y="-2"/>
            <a:chExt cx="4831840" cy="3367272"/>
          </a:xfrm>
        </p:grpSpPr>
        <p:sp>
          <p:nvSpPr>
            <p:cNvPr id="26" name="Diagonal Stripe 25">
              <a:extLst>
                <a:ext uri="{FF2B5EF4-FFF2-40B4-BE49-F238E27FC236}">
                  <a16:creationId xmlns:a16="http://schemas.microsoft.com/office/drawing/2014/main" id="{0697993E-CD44-40B9-805C-77BC608618A7}"/>
                </a:ext>
              </a:extLst>
            </p:cNvPr>
            <p:cNvSpPr/>
            <p:nvPr userDrawn="1"/>
          </p:nvSpPr>
          <p:spPr>
            <a:xfrm>
              <a:off x="0" y="-1"/>
              <a:ext cx="4639713" cy="3367271"/>
            </a:xfrm>
            <a:prstGeom prst="diagStripe">
              <a:avLst>
                <a:gd name="adj" fmla="val 51202"/>
              </a:avLst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>
                <a:solidFill>
                  <a:schemeClr val="tx1"/>
                </a:solidFill>
              </a:endParaRPr>
            </a:p>
          </p:txBody>
        </p: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DDBD869A-51AE-4AC9-A3E0-38E8C732B1E8}"/>
                </a:ext>
              </a:extLst>
            </p:cNvPr>
            <p:cNvCxnSpPr>
              <a:cxnSpLocks/>
            </p:cNvCxnSpPr>
            <p:nvPr userDrawn="1"/>
          </p:nvCxnSpPr>
          <p:spPr>
            <a:xfrm flipV="1">
              <a:off x="1433638" y="-2"/>
              <a:ext cx="1240971" cy="916595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Parallelogram 29">
              <a:extLst>
                <a:ext uri="{FF2B5EF4-FFF2-40B4-BE49-F238E27FC236}">
                  <a16:creationId xmlns:a16="http://schemas.microsoft.com/office/drawing/2014/main" id="{DE18C3B6-28E6-4BBC-B634-F81DE5A9D13C}"/>
                </a:ext>
              </a:extLst>
            </p:cNvPr>
            <p:cNvSpPr/>
            <p:nvPr userDrawn="1"/>
          </p:nvSpPr>
          <p:spPr>
            <a:xfrm rot="19421162">
              <a:off x="-192127" y="1140864"/>
              <a:ext cx="1354398" cy="214994"/>
            </a:xfrm>
            <a:prstGeom prst="parallelogram">
              <a:avLst>
                <a:gd name="adj" fmla="val 72003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</p:grpSp>
      <p:sp>
        <p:nvSpPr>
          <p:cNvPr id="25" name="TextBox 24">
            <a:extLst>
              <a:ext uri="{FF2B5EF4-FFF2-40B4-BE49-F238E27FC236}">
                <a16:creationId xmlns:a16="http://schemas.microsoft.com/office/drawing/2014/main" id="{F0BB4D3D-930C-4FF4-BB7C-2CB24208150C}"/>
              </a:ext>
            </a:extLst>
          </p:cNvPr>
          <p:cNvSpPr txBox="1"/>
          <p:nvPr userDrawn="1"/>
        </p:nvSpPr>
        <p:spPr>
          <a:xfrm>
            <a:off x="11072378" y="235732"/>
            <a:ext cx="814647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400" b="1" dirty="0">
                <a:solidFill>
                  <a:schemeClr val="bg1"/>
                </a:solidFill>
                <a:latin typeface="Arial Black" panose="020B0A04020102020204" pitchFamily="34" charset="0"/>
              </a:rPr>
              <a:t>FR</a:t>
            </a:r>
            <a:endParaRPr lang="en-IN" sz="3400" b="1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36" name="Parallelogram 35">
            <a:extLst>
              <a:ext uri="{FF2B5EF4-FFF2-40B4-BE49-F238E27FC236}">
                <a16:creationId xmlns:a16="http://schemas.microsoft.com/office/drawing/2014/main" id="{4EBB76E7-943E-4038-B700-114F66FBC609}"/>
              </a:ext>
            </a:extLst>
          </p:cNvPr>
          <p:cNvSpPr/>
          <p:nvPr userDrawn="1"/>
        </p:nvSpPr>
        <p:spPr>
          <a:xfrm flipH="1">
            <a:off x="6679908" y="1"/>
            <a:ext cx="1447800" cy="639064"/>
          </a:xfrm>
          <a:prstGeom prst="parallelogram">
            <a:avLst>
              <a:gd name="adj" fmla="val 135617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endParaRPr lang="en-IN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03E79E9C-D961-6E47-A5C6-57689BAFF243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IN" dirty="0"/>
              <a:t>Add a footer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08BE157-60F2-194D-8C13-4AE120FC9EDE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8699F50C-BE38-4BD0-BA84-9B090E1F2B9B}" type="slidenum">
              <a:rPr lang="en-IN" smtClean="0"/>
              <a:t>‹#›</a:t>
            </a:fld>
            <a:endParaRPr lang="en-IN" dirty="0"/>
          </a:p>
        </p:txBody>
      </p:sp>
      <p:sp>
        <p:nvSpPr>
          <p:cNvPr id="27" name="Title 1" title="Title ">
            <a:extLst>
              <a:ext uri="{FF2B5EF4-FFF2-40B4-BE49-F238E27FC236}">
                <a16:creationId xmlns:a16="http://schemas.microsoft.com/office/drawing/2014/main" id="{C3CC34F4-862A-42E7-B2FA-7B511CC2E87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8678" y="209028"/>
            <a:ext cx="8333222" cy="1147969"/>
          </a:xfrm>
          <a:prstGeom prst="rect">
            <a:avLst/>
          </a:prstGeom>
        </p:spPr>
        <p:txBody>
          <a:bodyPr bIns="0" anchor="b">
            <a:normAutofit/>
          </a:bodyPr>
          <a:lstStyle>
            <a:lvl1pPr>
              <a:defRPr sz="44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 </a:t>
            </a:r>
            <a:endParaRPr lang="en-IN" dirty="0"/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217F9213-0142-420B-A84D-C5627A0C81E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29687" y="1651044"/>
            <a:ext cx="5181600" cy="4525919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Content Placeholder 3">
            <a:extLst>
              <a:ext uri="{FF2B5EF4-FFF2-40B4-BE49-F238E27FC236}">
                <a16:creationId xmlns:a16="http://schemas.microsoft.com/office/drawing/2014/main" id="{8014328B-D576-4B5C-A4AE-CF98318929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651044"/>
            <a:ext cx="5181600" cy="4525919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737700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393">
          <p15:clr>
            <a:srgbClr val="FBAE40"/>
          </p15:clr>
        </p15:guide>
        <p15:guide id="4" pos="7423">
          <p15:clr>
            <a:srgbClr val="FBAE40"/>
          </p15:clr>
        </p15:guide>
        <p15:guide id="5" orient="horz" pos="777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33">
            <a:extLst>
              <a:ext uri="{FF2B5EF4-FFF2-40B4-BE49-F238E27FC236}">
                <a16:creationId xmlns:a16="http://schemas.microsoft.com/office/drawing/2014/main" id="{9111EB29-9262-4594-8717-356AB3816AA6}"/>
              </a:ext>
            </a:extLst>
          </p:cNvPr>
          <p:cNvSpPr/>
          <p:nvPr userDrawn="1"/>
        </p:nvSpPr>
        <p:spPr>
          <a:xfrm>
            <a:off x="0" y="1"/>
            <a:ext cx="12192000" cy="6857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01AF1CF9-9F46-4541-8FF1-B9C53244EE1A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-9247" y="3633967"/>
            <a:ext cx="1912619" cy="1572989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" name="Group 22">
            <a:extLst>
              <a:ext uri="{FF2B5EF4-FFF2-40B4-BE49-F238E27FC236}">
                <a16:creationId xmlns:a16="http://schemas.microsoft.com/office/drawing/2014/main" id="{AB0E1BA4-80FE-4826-BA2F-083C3A5BB7FA}"/>
              </a:ext>
            </a:extLst>
          </p:cNvPr>
          <p:cNvGrpSpPr/>
          <p:nvPr userDrawn="1"/>
        </p:nvGrpSpPr>
        <p:grpSpPr>
          <a:xfrm flipH="1">
            <a:off x="7561328" y="0"/>
            <a:ext cx="4831840" cy="3541007"/>
            <a:chOff x="-192127" y="-2"/>
            <a:chExt cx="4831840" cy="3367272"/>
          </a:xfrm>
        </p:grpSpPr>
        <p:sp>
          <p:nvSpPr>
            <p:cNvPr id="26" name="Diagonal Stripe 25">
              <a:extLst>
                <a:ext uri="{FF2B5EF4-FFF2-40B4-BE49-F238E27FC236}">
                  <a16:creationId xmlns:a16="http://schemas.microsoft.com/office/drawing/2014/main" id="{0697993E-CD44-40B9-805C-77BC608618A7}"/>
                </a:ext>
              </a:extLst>
            </p:cNvPr>
            <p:cNvSpPr/>
            <p:nvPr userDrawn="1"/>
          </p:nvSpPr>
          <p:spPr>
            <a:xfrm>
              <a:off x="0" y="-1"/>
              <a:ext cx="4639713" cy="3367271"/>
            </a:xfrm>
            <a:prstGeom prst="diagStripe">
              <a:avLst>
                <a:gd name="adj" fmla="val 51202"/>
              </a:avLst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>
                <a:solidFill>
                  <a:schemeClr val="tx1"/>
                </a:solidFill>
              </a:endParaRPr>
            </a:p>
          </p:txBody>
        </p: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DDBD869A-51AE-4AC9-A3E0-38E8C732B1E8}"/>
                </a:ext>
              </a:extLst>
            </p:cNvPr>
            <p:cNvCxnSpPr>
              <a:cxnSpLocks/>
            </p:cNvCxnSpPr>
            <p:nvPr userDrawn="1"/>
          </p:nvCxnSpPr>
          <p:spPr>
            <a:xfrm flipV="1">
              <a:off x="1433638" y="-2"/>
              <a:ext cx="1240971" cy="916595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Parallelogram 29">
              <a:extLst>
                <a:ext uri="{FF2B5EF4-FFF2-40B4-BE49-F238E27FC236}">
                  <a16:creationId xmlns:a16="http://schemas.microsoft.com/office/drawing/2014/main" id="{DE18C3B6-28E6-4BBC-B634-F81DE5A9D13C}"/>
                </a:ext>
              </a:extLst>
            </p:cNvPr>
            <p:cNvSpPr/>
            <p:nvPr userDrawn="1"/>
          </p:nvSpPr>
          <p:spPr>
            <a:xfrm rot="19421162">
              <a:off x="-192127" y="1140864"/>
              <a:ext cx="1354398" cy="214994"/>
            </a:xfrm>
            <a:prstGeom prst="parallelogram">
              <a:avLst>
                <a:gd name="adj" fmla="val 72003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</p:grpSp>
      <p:sp>
        <p:nvSpPr>
          <p:cNvPr id="25" name="TextBox 24">
            <a:extLst>
              <a:ext uri="{FF2B5EF4-FFF2-40B4-BE49-F238E27FC236}">
                <a16:creationId xmlns:a16="http://schemas.microsoft.com/office/drawing/2014/main" id="{F0BB4D3D-930C-4FF4-BB7C-2CB24208150C}"/>
              </a:ext>
            </a:extLst>
          </p:cNvPr>
          <p:cNvSpPr txBox="1"/>
          <p:nvPr userDrawn="1"/>
        </p:nvSpPr>
        <p:spPr>
          <a:xfrm>
            <a:off x="11072378" y="235732"/>
            <a:ext cx="814647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400" b="1" dirty="0">
                <a:solidFill>
                  <a:schemeClr val="bg1"/>
                </a:solidFill>
                <a:latin typeface="Arial Black" panose="020B0A04020102020204" pitchFamily="34" charset="0"/>
              </a:rPr>
              <a:t>FR</a:t>
            </a:r>
            <a:endParaRPr lang="en-IN" sz="3400" b="1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36" name="Parallelogram 35">
            <a:extLst>
              <a:ext uri="{FF2B5EF4-FFF2-40B4-BE49-F238E27FC236}">
                <a16:creationId xmlns:a16="http://schemas.microsoft.com/office/drawing/2014/main" id="{4EBB76E7-943E-4038-B700-114F66FBC609}"/>
              </a:ext>
            </a:extLst>
          </p:cNvPr>
          <p:cNvSpPr/>
          <p:nvPr userDrawn="1"/>
        </p:nvSpPr>
        <p:spPr>
          <a:xfrm flipH="1">
            <a:off x="6679908" y="1"/>
            <a:ext cx="1447800" cy="639064"/>
          </a:xfrm>
          <a:prstGeom prst="parallelogram">
            <a:avLst>
              <a:gd name="adj" fmla="val 135617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endParaRPr lang="en-IN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03E79E9C-D961-6E47-A5C6-57689BAFF243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IN" dirty="0"/>
              <a:t>Add a footer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08BE157-60F2-194D-8C13-4AE120FC9EDE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8699F50C-BE38-4BD0-BA84-9B090E1F2B9B}" type="slidenum">
              <a:rPr lang="en-IN" smtClean="0"/>
              <a:t>‹#›</a:t>
            </a:fld>
            <a:endParaRPr lang="en-IN" dirty="0"/>
          </a:p>
        </p:txBody>
      </p:sp>
      <p:sp>
        <p:nvSpPr>
          <p:cNvPr id="27" name="Title 1" title="Title ">
            <a:extLst>
              <a:ext uri="{FF2B5EF4-FFF2-40B4-BE49-F238E27FC236}">
                <a16:creationId xmlns:a16="http://schemas.microsoft.com/office/drawing/2014/main" id="{C3CC34F4-862A-42E7-B2FA-7B511CC2E87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8678" y="209028"/>
            <a:ext cx="8333222" cy="1147969"/>
          </a:xfrm>
          <a:prstGeom prst="rect">
            <a:avLst/>
          </a:prstGeom>
        </p:spPr>
        <p:txBody>
          <a:bodyPr bIns="0" anchor="b">
            <a:normAutofit/>
          </a:bodyPr>
          <a:lstStyle>
            <a:lvl1pPr>
              <a:defRPr sz="44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 </a:t>
            </a:r>
            <a:endParaRPr lang="en-IN" dirty="0"/>
          </a:p>
        </p:txBody>
      </p:sp>
      <p:sp>
        <p:nvSpPr>
          <p:cNvPr id="18" name="Text Placeholder 2">
            <a:extLst>
              <a:ext uri="{FF2B5EF4-FFF2-40B4-BE49-F238E27FC236}">
                <a16:creationId xmlns:a16="http://schemas.microsoft.com/office/drawing/2014/main" id="{82BFF385-445D-4DBB-9773-F996694158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8678" y="1681163"/>
            <a:ext cx="5382501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lang="en-US" b="1" dirty="0">
                <a:solidFill>
                  <a:schemeClr val="bg1"/>
                </a:solidFill>
              </a:defRPr>
            </a:lvl1pPr>
          </a:lstStyle>
          <a:p>
            <a:pPr marL="228600" lvl="0" indent="-228600"/>
            <a:r>
              <a:rPr lang="en-US"/>
              <a:t>Edit Master text styles</a:t>
            </a:r>
          </a:p>
        </p:txBody>
      </p:sp>
      <p:sp>
        <p:nvSpPr>
          <p:cNvPr id="20" name="Text Placeholder 4">
            <a:extLst>
              <a:ext uri="{FF2B5EF4-FFF2-40B4-BE49-F238E27FC236}">
                <a16:creationId xmlns:a16="http://schemas.microsoft.com/office/drawing/2014/main" id="{311B1CFE-1B35-4B5C-B40A-DC5ADF211B5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1" name="Content Placeholder 5">
            <a:extLst>
              <a:ext uri="{FF2B5EF4-FFF2-40B4-BE49-F238E27FC236}">
                <a16:creationId xmlns:a16="http://schemas.microsoft.com/office/drawing/2014/main" id="{1CE840E8-D596-479D-AE97-E88F42DC1B1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4" name="Content Placeholder 3">
            <a:extLst>
              <a:ext uri="{FF2B5EF4-FFF2-40B4-BE49-F238E27FC236}">
                <a16:creationId xmlns:a16="http://schemas.microsoft.com/office/drawing/2014/main" id="{B9A68D25-B19E-4E84-B65D-596EE8382D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8678" y="2505075"/>
            <a:ext cx="5391749" cy="368458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069503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393">
          <p15:clr>
            <a:srgbClr val="FBAE40"/>
          </p15:clr>
        </p15:guide>
        <p15:guide id="4" pos="7423">
          <p15:clr>
            <a:srgbClr val="FBAE40"/>
          </p15:clr>
        </p15:guide>
        <p15:guide id="5" orient="horz" pos="777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E1099AB-ABB9-4706-9E38-357EC2AB4032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11" name="Right Triangle 10">
            <a:extLst>
              <a:ext uri="{FF2B5EF4-FFF2-40B4-BE49-F238E27FC236}">
                <a16:creationId xmlns:a16="http://schemas.microsoft.com/office/drawing/2014/main" id="{037924D2-2AB4-4BE1-9687-836615C72DFC}"/>
              </a:ext>
            </a:extLst>
          </p:cNvPr>
          <p:cNvSpPr/>
          <p:nvPr userDrawn="1"/>
        </p:nvSpPr>
        <p:spPr>
          <a:xfrm flipV="1">
            <a:off x="0" y="-6"/>
            <a:ext cx="10625328" cy="5404110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A93BC534-BFA1-4292-899F-03AC711BF7C5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0"/>
            <a:ext cx="6030686" cy="3004456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EBEE4DB5-5DEF-4DDB-9764-FD834B9DCAEC}"/>
              </a:ext>
            </a:extLst>
          </p:cNvPr>
          <p:cNvCxnSpPr>
            <a:cxnSpLocks/>
          </p:cNvCxnSpPr>
          <p:nvPr userDrawn="1"/>
        </p:nvCxnSpPr>
        <p:spPr>
          <a:xfrm flipV="1">
            <a:off x="9004301" y="3924299"/>
            <a:ext cx="3187700" cy="168910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 title="Title">
            <a:extLst>
              <a:ext uri="{FF2B5EF4-FFF2-40B4-BE49-F238E27FC236}">
                <a16:creationId xmlns:a16="http://schemas.microsoft.com/office/drawing/2014/main" id="{A648E0EA-49ED-4F2D-A107-8FCE6301FC8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19170" y="4374036"/>
            <a:ext cx="5311516" cy="1327031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 algn="r">
              <a:buFont typeface="Arial" panose="020B0604020202020204" pitchFamily="34" charset="0"/>
              <a:buNone/>
              <a:defRPr sz="4300" b="1">
                <a:solidFill>
                  <a:schemeClr val="accent1"/>
                </a:solidFill>
              </a:defRPr>
            </a:lvl1pPr>
          </a:lstStyle>
          <a:p>
            <a:r>
              <a:rPr lang="en-IN" dirty="0"/>
              <a:t>Click To Edit Master Title Style</a:t>
            </a:r>
            <a:endParaRPr lang="en-US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62849C0-AA0D-4E1A-B4B6-E6A5917AC0A5}"/>
              </a:ext>
            </a:extLst>
          </p:cNvPr>
          <p:cNvCxnSpPr>
            <a:cxnSpLocks/>
          </p:cNvCxnSpPr>
          <p:nvPr userDrawn="1"/>
        </p:nvCxnSpPr>
        <p:spPr>
          <a:xfrm flipV="1">
            <a:off x="-17837" y="4700016"/>
            <a:ext cx="1919789" cy="1001054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 Placeholder 3">
            <a:extLst>
              <a:ext uri="{FF2B5EF4-FFF2-40B4-BE49-F238E27FC236}">
                <a16:creationId xmlns:a16="http://schemas.microsoft.com/office/drawing/2014/main" id="{BDEAC3CA-E21C-4A63-BE7D-DCC820552A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19170" y="5701069"/>
            <a:ext cx="5311516" cy="931505"/>
          </a:xfrm>
          <a:prstGeom prst="rect">
            <a:avLst/>
          </a:prstGeom>
        </p:spPr>
        <p:txBody>
          <a:bodyPr/>
          <a:lstStyle>
            <a:lvl1pPr marL="0" indent="0" algn="r">
              <a:buFont typeface="Arial" panose="020B0604020202020204" pitchFamily="34" charset="0"/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C9A1E80C-1A76-4D3E-92A1-846866867D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61316" y="2290713"/>
            <a:ext cx="5803672" cy="4341862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065975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7537">
          <p15:clr>
            <a:srgbClr val="FBAE40"/>
          </p15:clr>
        </p15:guide>
        <p15:guide id="3" pos="138">
          <p15:clr>
            <a:srgbClr val="FBAE40"/>
          </p15:clr>
        </p15:guide>
        <p15:guide id="4" orient="horz" pos="4178">
          <p15:clr>
            <a:srgbClr val="FBAE40"/>
          </p15:clr>
        </p15:guide>
        <p15:guide id="5" orient="horz" pos="142">
          <p15:clr>
            <a:srgbClr val="FBAE40"/>
          </p15:clr>
        </p15:guide>
        <p15:guide id="6" pos="2457">
          <p15:clr>
            <a:srgbClr val="FBAE40"/>
          </p15:clr>
        </p15:guide>
        <p15:guide id="7" pos="438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E1099AB-ABB9-4706-9E38-357EC2AB4032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11" name="Right Triangle 10">
            <a:extLst>
              <a:ext uri="{FF2B5EF4-FFF2-40B4-BE49-F238E27FC236}">
                <a16:creationId xmlns:a16="http://schemas.microsoft.com/office/drawing/2014/main" id="{037924D2-2AB4-4BE1-9687-836615C72DFC}"/>
              </a:ext>
            </a:extLst>
          </p:cNvPr>
          <p:cNvSpPr/>
          <p:nvPr userDrawn="1"/>
        </p:nvSpPr>
        <p:spPr>
          <a:xfrm flipV="1">
            <a:off x="0" y="-6"/>
            <a:ext cx="10625328" cy="5404110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A93BC534-BFA1-4292-899F-03AC711BF7C5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0"/>
            <a:ext cx="6030686" cy="3004456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EBEE4DB5-5DEF-4DDB-9764-FD834B9DCAEC}"/>
              </a:ext>
            </a:extLst>
          </p:cNvPr>
          <p:cNvCxnSpPr>
            <a:cxnSpLocks/>
          </p:cNvCxnSpPr>
          <p:nvPr userDrawn="1"/>
        </p:nvCxnSpPr>
        <p:spPr>
          <a:xfrm flipV="1">
            <a:off x="9004301" y="3924299"/>
            <a:ext cx="3187700" cy="168910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 title="Title">
            <a:extLst>
              <a:ext uri="{FF2B5EF4-FFF2-40B4-BE49-F238E27FC236}">
                <a16:creationId xmlns:a16="http://schemas.microsoft.com/office/drawing/2014/main" id="{A648E0EA-49ED-4F2D-A107-8FCE6301FC8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19170" y="4374036"/>
            <a:ext cx="5311516" cy="1327031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 algn="r">
              <a:buFont typeface="Arial" panose="020B0604020202020204" pitchFamily="34" charset="0"/>
              <a:buNone/>
              <a:defRPr sz="4300" b="1">
                <a:solidFill>
                  <a:schemeClr val="accent1"/>
                </a:solidFill>
              </a:defRPr>
            </a:lvl1pPr>
          </a:lstStyle>
          <a:p>
            <a:r>
              <a:rPr lang="en-IN" dirty="0"/>
              <a:t>Click To Edit Master Title Style</a:t>
            </a:r>
            <a:endParaRPr lang="en-US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62849C0-AA0D-4E1A-B4B6-E6A5917AC0A5}"/>
              </a:ext>
            </a:extLst>
          </p:cNvPr>
          <p:cNvCxnSpPr>
            <a:cxnSpLocks/>
          </p:cNvCxnSpPr>
          <p:nvPr userDrawn="1"/>
        </p:nvCxnSpPr>
        <p:spPr>
          <a:xfrm flipV="1">
            <a:off x="-17837" y="4700016"/>
            <a:ext cx="1919789" cy="1001054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 Placeholder 3">
            <a:extLst>
              <a:ext uri="{FF2B5EF4-FFF2-40B4-BE49-F238E27FC236}">
                <a16:creationId xmlns:a16="http://schemas.microsoft.com/office/drawing/2014/main" id="{BDEAC3CA-E21C-4A63-BE7D-DCC820552A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19170" y="5701069"/>
            <a:ext cx="5311516" cy="931505"/>
          </a:xfrm>
          <a:prstGeom prst="rect">
            <a:avLst/>
          </a:prstGeom>
        </p:spPr>
        <p:txBody>
          <a:bodyPr/>
          <a:lstStyle>
            <a:lvl1pPr marL="0" indent="0" algn="r">
              <a:buFont typeface="Arial" panose="020B0604020202020204" pitchFamily="34" charset="0"/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Picture Placeholder 2">
            <a:extLst>
              <a:ext uri="{FF2B5EF4-FFF2-40B4-BE49-F238E27FC236}">
                <a16:creationId xmlns:a16="http://schemas.microsoft.com/office/drawing/2014/main" id="{22728E0A-430E-4C6A-BF56-06FA8510F29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249970" y="2271860"/>
            <a:ext cx="5715017" cy="436071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08403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7537">
          <p15:clr>
            <a:srgbClr val="FBAE40"/>
          </p15:clr>
        </p15:guide>
        <p15:guide id="3" pos="138">
          <p15:clr>
            <a:srgbClr val="FBAE40"/>
          </p15:clr>
        </p15:guide>
        <p15:guide id="4" orient="horz" pos="4178">
          <p15:clr>
            <a:srgbClr val="FBAE40"/>
          </p15:clr>
        </p15:guide>
        <p15:guide id="5" orient="horz" pos="142">
          <p15:clr>
            <a:srgbClr val="FBAE40"/>
          </p15:clr>
        </p15:guide>
        <p15:guide id="6" pos="2457">
          <p15:clr>
            <a:srgbClr val="FBAE40"/>
          </p15:clr>
        </p15:guide>
        <p15:guide id="7" pos="438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>
            <a:extLst>
              <a:ext uri="{FF2B5EF4-FFF2-40B4-BE49-F238E27FC236}">
                <a16:creationId xmlns:a16="http://schemas.microsoft.com/office/drawing/2014/main" id="{37A5C384-78D0-4088-9411-AB6790574770}"/>
              </a:ext>
            </a:extLst>
          </p:cNvPr>
          <p:cNvSpPr/>
          <p:nvPr userDrawn="1"/>
        </p:nvSpPr>
        <p:spPr>
          <a:xfrm>
            <a:off x="0" y="1"/>
            <a:ext cx="12192000" cy="6857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CC52C5C1-EC33-44C1-9D54-A1058BBF1812}"/>
              </a:ext>
            </a:extLst>
          </p:cNvPr>
          <p:cNvSpPr txBox="1"/>
          <p:nvPr userDrawn="1"/>
        </p:nvSpPr>
        <p:spPr>
          <a:xfrm>
            <a:off x="11072378" y="235732"/>
            <a:ext cx="814647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400" b="1" dirty="0">
                <a:solidFill>
                  <a:schemeClr val="bg1"/>
                </a:solidFill>
                <a:latin typeface="Arial Black" panose="020B0A04020102020204" pitchFamily="34" charset="0"/>
              </a:rPr>
              <a:t>FR</a:t>
            </a:r>
            <a:endParaRPr lang="en-IN" sz="3400" b="1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8A0030CD-8C9E-4AA5-8C5D-F9B2EDB7E17A}"/>
              </a:ext>
            </a:extLst>
          </p:cNvPr>
          <p:cNvGrpSpPr/>
          <p:nvPr userDrawn="1"/>
        </p:nvGrpSpPr>
        <p:grpSpPr>
          <a:xfrm flipH="1">
            <a:off x="7561328" y="0"/>
            <a:ext cx="4831840" cy="3541007"/>
            <a:chOff x="-192127" y="-2"/>
            <a:chExt cx="4831840" cy="3367272"/>
          </a:xfrm>
        </p:grpSpPr>
        <p:sp>
          <p:nvSpPr>
            <p:cNvPr id="27" name="Diagonal Stripe 26">
              <a:extLst>
                <a:ext uri="{FF2B5EF4-FFF2-40B4-BE49-F238E27FC236}">
                  <a16:creationId xmlns:a16="http://schemas.microsoft.com/office/drawing/2014/main" id="{872EE65E-EE50-4A3E-861E-1D6C241CB8EA}"/>
                </a:ext>
              </a:extLst>
            </p:cNvPr>
            <p:cNvSpPr/>
            <p:nvPr userDrawn="1"/>
          </p:nvSpPr>
          <p:spPr>
            <a:xfrm>
              <a:off x="0" y="-1"/>
              <a:ext cx="4639713" cy="3367271"/>
            </a:xfrm>
            <a:prstGeom prst="diagStripe">
              <a:avLst>
                <a:gd name="adj" fmla="val 51202"/>
              </a:avLst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>
                <a:solidFill>
                  <a:schemeClr val="tx1"/>
                </a:solidFill>
              </a:endParaRPr>
            </a:p>
          </p:txBody>
        </p: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E76AD1EF-E06C-4D3C-9693-26844D01C83C}"/>
                </a:ext>
              </a:extLst>
            </p:cNvPr>
            <p:cNvCxnSpPr>
              <a:cxnSpLocks/>
            </p:cNvCxnSpPr>
            <p:nvPr userDrawn="1"/>
          </p:nvCxnSpPr>
          <p:spPr>
            <a:xfrm flipV="1">
              <a:off x="1433638" y="-2"/>
              <a:ext cx="1240971" cy="916595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Parallelogram 28">
              <a:extLst>
                <a:ext uri="{FF2B5EF4-FFF2-40B4-BE49-F238E27FC236}">
                  <a16:creationId xmlns:a16="http://schemas.microsoft.com/office/drawing/2014/main" id="{57D44C42-44C0-420A-A125-9B1A979D4F56}"/>
                </a:ext>
              </a:extLst>
            </p:cNvPr>
            <p:cNvSpPr/>
            <p:nvPr userDrawn="1"/>
          </p:nvSpPr>
          <p:spPr>
            <a:xfrm rot="19421162">
              <a:off x="-192127" y="1140864"/>
              <a:ext cx="1354398" cy="214994"/>
            </a:xfrm>
            <a:prstGeom prst="parallelogram">
              <a:avLst>
                <a:gd name="adj" fmla="val 72003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</p:grpSp>
      <p:sp>
        <p:nvSpPr>
          <p:cNvPr id="30" name="Parallelogram 29">
            <a:extLst>
              <a:ext uri="{FF2B5EF4-FFF2-40B4-BE49-F238E27FC236}">
                <a16:creationId xmlns:a16="http://schemas.microsoft.com/office/drawing/2014/main" id="{406089BB-36DC-4E23-B215-527A8A18FCFB}"/>
              </a:ext>
            </a:extLst>
          </p:cNvPr>
          <p:cNvSpPr/>
          <p:nvPr userDrawn="1"/>
        </p:nvSpPr>
        <p:spPr>
          <a:xfrm flipH="1">
            <a:off x="6679908" y="1"/>
            <a:ext cx="1447800" cy="639064"/>
          </a:xfrm>
          <a:prstGeom prst="parallelogram">
            <a:avLst>
              <a:gd name="adj" fmla="val 135617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endParaRPr lang="en-IN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578C43A6-50C6-704E-BADC-6D83BADE731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IN" dirty="0"/>
              <a:t>Add a footer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D91439B-965F-3548-AF77-89501B24F60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699F50C-BE38-4BD0-BA84-9B090E1F2B9B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4199068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2">
          <p15:clr>
            <a:srgbClr val="FBAE40"/>
          </p15:clr>
        </p15:guide>
        <p15:guide id="2" pos="3840">
          <p15:clr>
            <a:srgbClr val="FBAE40"/>
          </p15:clr>
        </p15:guide>
        <p15:guide id="3" pos="778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85BB0367-1AFD-4191-AB6F-E9815D136F63}"/>
              </a:ext>
            </a:extLst>
          </p:cNvPr>
          <p:cNvSpPr/>
          <p:nvPr userDrawn="1"/>
        </p:nvSpPr>
        <p:spPr>
          <a:xfrm>
            <a:off x="0" y="1"/>
            <a:ext cx="12192000" cy="6857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7E8A2C98-F26E-415A-B931-1B89CA46C1CF}"/>
              </a:ext>
            </a:extLst>
          </p:cNvPr>
          <p:cNvSpPr txBox="1"/>
          <p:nvPr userDrawn="1"/>
        </p:nvSpPr>
        <p:spPr>
          <a:xfrm>
            <a:off x="11072378" y="235732"/>
            <a:ext cx="814647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400" b="1" dirty="0">
                <a:solidFill>
                  <a:schemeClr val="bg1"/>
                </a:solidFill>
                <a:latin typeface="Arial Black" panose="020B0A04020102020204" pitchFamily="34" charset="0"/>
              </a:rPr>
              <a:t>FR</a:t>
            </a:r>
            <a:endParaRPr lang="en-IN" sz="3400" b="1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1B2FB48C-0C70-4DBE-B904-A134B6644DD3}"/>
              </a:ext>
            </a:extLst>
          </p:cNvPr>
          <p:cNvGrpSpPr/>
          <p:nvPr userDrawn="1"/>
        </p:nvGrpSpPr>
        <p:grpSpPr>
          <a:xfrm flipH="1">
            <a:off x="7561328" y="0"/>
            <a:ext cx="4831840" cy="3541007"/>
            <a:chOff x="-192127" y="-2"/>
            <a:chExt cx="4831840" cy="3367272"/>
          </a:xfrm>
        </p:grpSpPr>
        <p:sp>
          <p:nvSpPr>
            <p:cNvPr id="28" name="Diagonal Stripe 27">
              <a:extLst>
                <a:ext uri="{FF2B5EF4-FFF2-40B4-BE49-F238E27FC236}">
                  <a16:creationId xmlns:a16="http://schemas.microsoft.com/office/drawing/2014/main" id="{4F2E2158-1E6E-4E0D-BDAB-B20041C73615}"/>
                </a:ext>
              </a:extLst>
            </p:cNvPr>
            <p:cNvSpPr/>
            <p:nvPr userDrawn="1"/>
          </p:nvSpPr>
          <p:spPr>
            <a:xfrm>
              <a:off x="0" y="-1"/>
              <a:ext cx="4639713" cy="3367271"/>
            </a:xfrm>
            <a:prstGeom prst="diagStripe">
              <a:avLst>
                <a:gd name="adj" fmla="val 51202"/>
              </a:avLst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>
                <a:solidFill>
                  <a:schemeClr val="tx1"/>
                </a:solidFill>
              </a:endParaRPr>
            </a:p>
          </p:txBody>
        </p: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626D62DB-3A5A-4DA1-BFA4-D9E58676E86A}"/>
                </a:ext>
              </a:extLst>
            </p:cNvPr>
            <p:cNvCxnSpPr>
              <a:cxnSpLocks/>
            </p:cNvCxnSpPr>
            <p:nvPr userDrawn="1"/>
          </p:nvCxnSpPr>
          <p:spPr>
            <a:xfrm flipV="1">
              <a:off x="1433638" y="-2"/>
              <a:ext cx="1240971" cy="916595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Parallelogram 29">
              <a:extLst>
                <a:ext uri="{FF2B5EF4-FFF2-40B4-BE49-F238E27FC236}">
                  <a16:creationId xmlns:a16="http://schemas.microsoft.com/office/drawing/2014/main" id="{F5A729A7-3A5C-405C-AE06-180E7529E477}"/>
                </a:ext>
              </a:extLst>
            </p:cNvPr>
            <p:cNvSpPr/>
            <p:nvPr userDrawn="1"/>
          </p:nvSpPr>
          <p:spPr>
            <a:xfrm rot="19421162">
              <a:off x="-192127" y="1140864"/>
              <a:ext cx="1354398" cy="214994"/>
            </a:xfrm>
            <a:prstGeom prst="parallelogram">
              <a:avLst>
                <a:gd name="adj" fmla="val 72003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</p:grpSp>
      <p:sp>
        <p:nvSpPr>
          <p:cNvPr id="31" name="Parallelogram 30">
            <a:extLst>
              <a:ext uri="{FF2B5EF4-FFF2-40B4-BE49-F238E27FC236}">
                <a16:creationId xmlns:a16="http://schemas.microsoft.com/office/drawing/2014/main" id="{41E23981-B12A-4AC3-A030-337BBBA5E45B}"/>
              </a:ext>
            </a:extLst>
          </p:cNvPr>
          <p:cNvSpPr/>
          <p:nvPr userDrawn="1"/>
        </p:nvSpPr>
        <p:spPr>
          <a:xfrm flipH="1">
            <a:off x="6679908" y="1"/>
            <a:ext cx="1447800" cy="639064"/>
          </a:xfrm>
          <a:prstGeom prst="parallelogram">
            <a:avLst>
              <a:gd name="adj" fmla="val 135617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endParaRPr lang="en-IN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B69A007-934D-7A4B-9EFA-82044EF4DC3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IN" dirty="0"/>
              <a:t>Add a footer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A154DC2-98C7-4D4B-A17A-AA4731217F1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699F50C-BE38-4BD0-BA84-9B090E1F2B9B}" type="slidenum">
              <a:rPr lang="en-IN" smtClean="0"/>
              <a:t>‹#›</a:t>
            </a:fld>
            <a:endParaRPr lang="en-IN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64D604A2-C574-42DB-B0C4-99715CAA10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8678" y="209029"/>
            <a:ext cx="8330184" cy="114796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841909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2">
          <p15:clr>
            <a:srgbClr val="FBAE40"/>
          </p15:clr>
        </p15:guide>
        <p15:guide id="2" pos="3840">
          <p15:clr>
            <a:srgbClr val="FBAE40"/>
          </p15:clr>
        </p15:guide>
        <p15:guide id="3" pos="778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DAB3FE-9015-40FD-A870-D81B5A86A5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6589184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33B31A5E-1244-4689-B513-C78E3C4E53B2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19" name="Right Triangle 18">
            <a:extLst>
              <a:ext uri="{FF2B5EF4-FFF2-40B4-BE49-F238E27FC236}">
                <a16:creationId xmlns:a16="http://schemas.microsoft.com/office/drawing/2014/main" id="{71D0E8AA-902F-440D-9C55-2A391C22396A}"/>
              </a:ext>
            </a:extLst>
          </p:cNvPr>
          <p:cNvSpPr/>
          <p:nvPr userDrawn="1"/>
        </p:nvSpPr>
        <p:spPr>
          <a:xfrm flipV="1">
            <a:off x="0" y="-6"/>
            <a:ext cx="10625328" cy="5404110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17" name="Parallelogram 16">
            <a:extLst>
              <a:ext uri="{FF2B5EF4-FFF2-40B4-BE49-F238E27FC236}">
                <a16:creationId xmlns:a16="http://schemas.microsoft.com/office/drawing/2014/main" id="{7D937721-835D-4D84-94A3-6C79D4639514}"/>
              </a:ext>
            </a:extLst>
          </p:cNvPr>
          <p:cNvSpPr/>
          <p:nvPr userDrawn="1"/>
        </p:nvSpPr>
        <p:spPr>
          <a:xfrm rot="19958790">
            <a:off x="-637324" y="3588176"/>
            <a:ext cx="3860162" cy="1746952"/>
          </a:xfrm>
          <a:prstGeom prst="parallelogram">
            <a:avLst>
              <a:gd name="adj" fmla="val 53218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732BB30B-8262-4715-998F-AAF6A81ADFD3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1010090"/>
            <a:ext cx="1785257" cy="907506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Title 1" title="Title">
            <a:extLst>
              <a:ext uri="{FF2B5EF4-FFF2-40B4-BE49-F238E27FC236}">
                <a16:creationId xmlns:a16="http://schemas.microsoft.com/office/drawing/2014/main" id="{4D7EF399-DAA5-44EC-B712-79C755FE84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83842" y="1987420"/>
            <a:ext cx="4911633" cy="1789855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000" b="1">
                <a:solidFill>
                  <a:schemeClr val="accent1"/>
                </a:solidFill>
                <a:latin typeface="+mj-lt"/>
                <a:cs typeface="Calibri Light" panose="020F0302020204030204" pitchFamily="34" charset="0"/>
              </a:defRPr>
            </a:lvl1pPr>
          </a:lstStyle>
          <a:p>
            <a:r>
              <a:rPr lang="en-IN" dirty="0"/>
              <a:t>Click To Edit Master Title Style</a:t>
            </a:r>
            <a:endParaRPr lang="en-US" dirty="0"/>
          </a:p>
        </p:txBody>
      </p:sp>
      <p:sp>
        <p:nvSpPr>
          <p:cNvPr id="101" name="Text Placeholder 2" title="Subtitle">
            <a:extLst>
              <a:ext uri="{FF2B5EF4-FFF2-40B4-BE49-F238E27FC236}">
                <a16:creationId xmlns:a16="http://schemas.microsoft.com/office/drawing/2014/main" id="{26D13BFA-61B0-402F-8611-02D3DFDBEBCB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6283842" y="3792046"/>
            <a:ext cx="4911633" cy="9105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000" b="0" i="0" spc="300">
                <a:solidFill>
                  <a:schemeClr val="tx1"/>
                </a:solidFill>
                <a:latin typeface="+mn-lt"/>
                <a:cs typeface="Calibri" panose="020F050202020403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DA0A0C24-D997-4E78-951F-AFB51C70EFCC}"/>
              </a:ext>
            </a:extLst>
          </p:cNvPr>
          <p:cNvCxnSpPr>
            <a:cxnSpLocks/>
          </p:cNvCxnSpPr>
          <p:nvPr userDrawn="1"/>
        </p:nvCxnSpPr>
        <p:spPr>
          <a:xfrm flipV="1">
            <a:off x="9004301" y="3924299"/>
            <a:ext cx="3187700" cy="168910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Parallelogram 24">
            <a:extLst>
              <a:ext uri="{FF2B5EF4-FFF2-40B4-BE49-F238E27FC236}">
                <a16:creationId xmlns:a16="http://schemas.microsoft.com/office/drawing/2014/main" id="{E123A0CF-50D6-46EC-8BF6-43E38AFCD588}"/>
              </a:ext>
            </a:extLst>
          </p:cNvPr>
          <p:cNvSpPr/>
          <p:nvPr userDrawn="1"/>
        </p:nvSpPr>
        <p:spPr>
          <a:xfrm>
            <a:off x="7754112" y="0"/>
            <a:ext cx="2258568" cy="742819"/>
          </a:xfrm>
          <a:prstGeom prst="parallelogram">
            <a:avLst>
              <a:gd name="adj" fmla="val 195850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IN" dirty="0"/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2B2F1D2E-B631-4CB1-9448-2B50F8C46316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408562"/>
            <a:ext cx="6595353" cy="3403148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Picture Placeholder 26">
            <a:extLst>
              <a:ext uri="{FF2B5EF4-FFF2-40B4-BE49-F238E27FC236}">
                <a16:creationId xmlns:a16="http://schemas.microsoft.com/office/drawing/2014/main" id="{95572AA9-EFAE-4771-B1EE-47E36117377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683398" y="860944"/>
            <a:ext cx="4428523" cy="5137089"/>
          </a:xfrm>
          <a:custGeom>
            <a:avLst/>
            <a:gdLst>
              <a:gd name="connsiteX0" fmla="*/ 2214261 w 4428523"/>
              <a:gd name="connsiteY0" fmla="*/ 0 h 5137089"/>
              <a:gd name="connsiteX1" fmla="*/ 4428523 w 4428523"/>
              <a:gd name="connsiteY1" fmla="*/ 1107131 h 5137089"/>
              <a:gd name="connsiteX2" fmla="*/ 4428523 w 4428523"/>
              <a:gd name="connsiteY2" fmla="*/ 4029957 h 5137089"/>
              <a:gd name="connsiteX3" fmla="*/ 2214261 w 4428523"/>
              <a:gd name="connsiteY3" fmla="*/ 5137089 h 5137089"/>
              <a:gd name="connsiteX4" fmla="*/ 0 w 4428523"/>
              <a:gd name="connsiteY4" fmla="*/ 4029957 h 5137089"/>
              <a:gd name="connsiteX5" fmla="*/ 0 w 4428523"/>
              <a:gd name="connsiteY5" fmla="*/ 1107131 h 5137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28523" h="5137089">
                <a:moveTo>
                  <a:pt x="2214261" y="0"/>
                </a:moveTo>
                <a:lnTo>
                  <a:pt x="4428523" y="1107131"/>
                </a:lnTo>
                <a:lnTo>
                  <a:pt x="4428523" y="4029957"/>
                </a:lnTo>
                <a:lnTo>
                  <a:pt x="2214261" y="5137089"/>
                </a:lnTo>
                <a:lnTo>
                  <a:pt x="0" y="4029957"/>
                </a:lnTo>
                <a:lnTo>
                  <a:pt x="0" y="1107131"/>
                </a:ln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marL="0" indent="0" algn="ctr">
              <a:buNone/>
              <a:defRPr>
                <a:solidFill>
                  <a:schemeClr val="bg2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IN" dirty="0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5CF69447-82AD-475F-A3AE-3D7FF61DBFE2}"/>
              </a:ext>
            </a:extLst>
          </p:cNvPr>
          <p:cNvCxnSpPr>
            <a:cxnSpLocks/>
          </p:cNvCxnSpPr>
          <p:nvPr userDrawn="1"/>
        </p:nvCxnSpPr>
        <p:spPr>
          <a:xfrm flipV="1">
            <a:off x="-17837" y="5266944"/>
            <a:ext cx="1919789" cy="1001054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Parallelogram 23">
            <a:extLst>
              <a:ext uri="{FF2B5EF4-FFF2-40B4-BE49-F238E27FC236}">
                <a16:creationId xmlns:a16="http://schemas.microsoft.com/office/drawing/2014/main" id="{FC8C82F3-94EE-4B4F-A01D-993A41BC00B1}"/>
              </a:ext>
            </a:extLst>
          </p:cNvPr>
          <p:cNvSpPr/>
          <p:nvPr userDrawn="1"/>
        </p:nvSpPr>
        <p:spPr>
          <a:xfrm rot="19958790">
            <a:off x="-139035" y="3407045"/>
            <a:ext cx="1438399" cy="236580"/>
          </a:xfrm>
          <a:prstGeom prst="parallelogram">
            <a:avLst>
              <a:gd name="adj" fmla="val 53218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12399830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83" userDrawn="1">
          <p15:clr>
            <a:srgbClr val="FBAE40"/>
          </p15:clr>
        </p15:guide>
        <p15:guide id="2" pos="3840" userDrawn="1">
          <p15:clr>
            <a:srgbClr val="FBAE40"/>
          </p15:clr>
        </p15:guide>
        <p15:guide id="3" pos="143" userDrawn="1">
          <p15:clr>
            <a:srgbClr val="FBAE40"/>
          </p15:clr>
        </p15:guide>
        <p15:guide id="4" orient="horz" pos="4170" userDrawn="1">
          <p15:clr>
            <a:srgbClr val="FBAE40"/>
          </p15:clr>
        </p15:guide>
        <p15:guide id="5" pos="7537" userDrawn="1">
          <p15:clr>
            <a:srgbClr val="FBAE40"/>
          </p15:clr>
        </p15:guide>
        <p15:guide id="6" orient="horz" pos="142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Layout 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 title="Bullet Points">
            <a:extLst>
              <a:ext uri="{FF2B5EF4-FFF2-40B4-BE49-F238E27FC236}">
                <a16:creationId xmlns:a16="http://schemas.microsoft.com/office/drawing/2014/main" id="{BFD7EA17-BE66-4636-9684-F935625879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1378" y="3129540"/>
            <a:ext cx="4942829" cy="295827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Clr>
                <a:schemeClr val="accent2"/>
              </a:buClr>
              <a:defRPr sz="2400">
                <a:solidFill>
                  <a:schemeClr val="tx1"/>
                </a:solidFill>
              </a:defRPr>
            </a:lvl1pPr>
            <a:lvl2pPr>
              <a:buClr>
                <a:schemeClr val="accent2"/>
              </a:buClr>
              <a:defRPr sz="2000">
                <a:solidFill>
                  <a:schemeClr val="tx1"/>
                </a:solidFill>
              </a:defRPr>
            </a:lvl2pPr>
            <a:lvl3pPr>
              <a:buClr>
                <a:schemeClr val="accent2"/>
              </a:buClr>
              <a:defRPr sz="1800">
                <a:solidFill>
                  <a:schemeClr val="tx1"/>
                </a:solidFill>
              </a:defRPr>
            </a:lvl3pPr>
            <a:lvl4pPr>
              <a:buClr>
                <a:schemeClr val="accent2"/>
              </a:buClr>
              <a:defRPr sz="1600">
                <a:solidFill>
                  <a:schemeClr val="tx1"/>
                </a:solidFill>
              </a:defRPr>
            </a:lvl4pPr>
            <a:lvl5pPr>
              <a:buClr>
                <a:schemeClr val="accent2"/>
              </a:buClr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 dirty="0"/>
          </a:p>
        </p:txBody>
      </p:sp>
      <p:sp>
        <p:nvSpPr>
          <p:cNvPr id="24" name="Right Triangle 23">
            <a:extLst>
              <a:ext uri="{FF2B5EF4-FFF2-40B4-BE49-F238E27FC236}">
                <a16:creationId xmlns:a16="http://schemas.microsoft.com/office/drawing/2014/main" id="{BD6ACE60-499D-41AB-89C4-D537D7C3D22A}"/>
              </a:ext>
            </a:extLst>
          </p:cNvPr>
          <p:cNvSpPr/>
          <p:nvPr userDrawn="1"/>
        </p:nvSpPr>
        <p:spPr>
          <a:xfrm flipH="1" flipV="1">
            <a:off x="1839686" y="-6"/>
            <a:ext cx="10352314" cy="5638806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25" name="Parallelogram 24">
            <a:extLst>
              <a:ext uri="{FF2B5EF4-FFF2-40B4-BE49-F238E27FC236}">
                <a16:creationId xmlns:a16="http://schemas.microsoft.com/office/drawing/2014/main" id="{18C08F43-D42B-4CF1-912F-BC83D72AB415}"/>
              </a:ext>
            </a:extLst>
          </p:cNvPr>
          <p:cNvSpPr/>
          <p:nvPr userDrawn="1"/>
        </p:nvSpPr>
        <p:spPr>
          <a:xfrm flipH="1">
            <a:off x="2978150" y="-5"/>
            <a:ext cx="4121150" cy="1308105"/>
          </a:xfrm>
          <a:prstGeom prst="parallelogram">
            <a:avLst>
              <a:gd name="adj" fmla="val 18638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IN" dirty="0"/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1411C731-2333-41B0-927A-0A48EEC79964}"/>
              </a:ext>
            </a:extLst>
          </p:cNvPr>
          <p:cNvCxnSpPr>
            <a:cxnSpLocks/>
          </p:cNvCxnSpPr>
          <p:nvPr userDrawn="1"/>
        </p:nvCxnSpPr>
        <p:spPr>
          <a:xfrm flipV="1">
            <a:off x="6375400" y="5047077"/>
            <a:ext cx="1524574" cy="180340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 Placeholder 4" title="Subtitle">
            <a:extLst>
              <a:ext uri="{FF2B5EF4-FFF2-40B4-BE49-F238E27FC236}">
                <a16:creationId xmlns:a16="http://schemas.microsoft.com/office/drawing/2014/main" id="{D71EE635-EA0C-4139-8160-AE1EAD13AAEB}"/>
              </a:ext>
            </a:extLst>
          </p:cNvPr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531379" y="2496102"/>
            <a:ext cx="7342631" cy="60889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spc="3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CLICK TO SUBTITLE STYLE</a:t>
            </a:r>
          </a:p>
        </p:txBody>
      </p:sp>
      <p:sp>
        <p:nvSpPr>
          <p:cNvPr id="2" name="Title 1" title="Title ">
            <a:extLst>
              <a:ext uri="{FF2B5EF4-FFF2-40B4-BE49-F238E27FC236}">
                <a16:creationId xmlns:a16="http://schemas.microsoft.com/office/drawing/2014/main" id="{20237B57-91C6-4F8B-8AA0-18FA50B0FD1D}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>
          <a:xfrm>
            <a:off x="531378" y="1241109"/>
            <a:ext cx="7342622" cy="1215566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 </a:t>
            </a:r>
            <a:endParaRPr lang="en-IN" dirty="0"/>
          </a:p>
        </p:txBody>
      </p:sp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FE1FADFB-0A3D-40F7-9B40-368DECD971E1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604000" y="0"/>
            <a:ext cx="5588000" cy="6872249"/>
          </a:xfrm>
          <a:custGeom>
            <a:avLst/>
            <a:gdLst>
              <a:gd name="connsiteX0" fmla="*/ 3876237 w 5588000"/>
              <a:gd name="connsiteY0" fmla="*/ 5431883 h 6872249"/>
              <a:gd name="connsiteX1" fmla="*/ 4953000 w 5588000"/>
              <a:gd name="connsiteY1" fmla="*/ 5431883 h 6872249"/>
              <a:gd name="connsiteX2" fmla="*/ 3769163 w 5588000"/>
              <a:gd name="connsiteY2" fmla="*/ 6872249 h 6872249"/>
              <a:gd name="connsiteX3" fmla="*/ 2692400 w 5588000"/>
              <a:gd name="connsiteY3" fmla="*/ 6872249 h 6872249"/>
              <a:gd name="connsiteX4" fmla="*/ 2479230 w 5588000"/>
              <a:gd name="connsiteY4" fmla="*/ 2870200 h 6872249"/>
              <a:gd name="connsiteX5" fmla="*/ 3175000 w 5588000"/>
              <a:gd name="connsiteY5" fmla="*/ 2870200 h 6872249"/>
              <a:gd name="connsiteX6" fmla="*/ 1965770 w 5588000"/>
              <a:gd name="connsiteY6" fmla="*/ 4310566 h 6872249"/>
              <a:gd name="connsiteX7" fmla="*/ 1270000 w 5588000"/>
              <a:gd name="connsiteY7" fmla="*/ 4310566 h 6872249"/>
              <a:gd name="connsiteX8" fmla="*/ 5575300 w 5588000"/>
              <a:gd name="connsiteY8" fmla="*/ 139700 h 6872249"/>
              <a:gd name="connsiteX9" fmla="*/ 5575300 w 5588000"/>
              <a:gd name="connsiteY9" fmla="*/ 3238583 h 6872249"/>
              <a:gd name="connsiteX10" fmla="*/ 2571663 w 5588000"/>
              <a:gd name="connsiteY10" fmla="*/ 6858000 h 6872249"/>
              <a:gd name="connsiteX11" fmla="*/ 0 w 5588000"/>
              <a:gd name="connsiteY11" fmla="*/ 6858000 h 6872249"/>
              <a:gd name="connsiteX12" fmla="*/ 4256761 w 5588000"/>
              <a:gd name="connsiteY12" fmla="*/ 0 h 6872249"/>
              <a:gd name="connsiteX13" fmla="*/ 5588000 w 5588000"/>
              <a:gd name="connsiteY13" fmla="*/ 0 h 6872249"/>
              <a:gd name="connsiteX14" fmla="*/ 3274339 w 5588000"/>
              <a:gd name="connsiteY14" fmla="*/ 2755900 h 6872249"/>
              <a:gd name="connsiteX15" fmla="*/ 1943100 w 5588000"/>
              <a:gd name="connsiteY15" fmla="*/ 2755900 h 68722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5588000" h="6872249">
                <a:moveTo>
                  <a:pt x="3876237" y="5431883"/>
                </a:moveTo>
                <a:lnTo>
                  <a:pt x="4953000" y="5431883"/>
                </a:lnTo>
                <a:lnTo>
                  <a:pt x="3769163" y="6872249"/>
                </a:lnTo>
                <a:lnTo>
                  <a:pt x="2692400" y="6872249"/>
                </a:lnTo>
                <a:close/>
                <a:moveTo>
                  <a:pt x="2479230" y="2870200"/>
                </a:moveTo>
                <a:lnTo>
                  <a:pt x="3175000" y="2870200"/>
                </a:lnTo>
                <a:lnTo>
                  <a:pt x="1965770" y="4310566"/>
                </a:lnTo>
                <a:lnTo>
                  <a:pt x="1270000" y="4310566"/>
                </a:lnTo>
                <a:close/>
                <a:moveTo>
                  <a:pt x="5575300" y="139700"/>
                </a:moveTo>
                <a:lnTo>
                  <a:pt x="5575300" y="3238583"/>
                </a:lnTo>
                <a:lnTo>
                  <a:pt x="2571663" y="6858000"/>
                </a:lnTo>
                <a:lnTo>
                  <a:pt x="0" y="6858000"/>
                </a:lnTo>
                <a:close/>
                <a:moveTo>
                  <a:pt x="4256761" y="0"/>
                </a:moveTo>
                <a:lnTo>
                  <a:pt x="5588000" y="0"/>
                </a:lnTo>
                <a:lnTo>
                  <a:pt x="3274339" y="2755900"/>
                </a:lnTo>
                <a:lnTo>
                  <a:pt x="1943100" y="275590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IN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ADB14A5-A767-774C-85B8-68EF914689F6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IN" dirty="0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B9B51B-EAA9-4B4D-A4F6-470CD95DAA79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699F50C-BE38-4BD0-BA84-9B090E1F2B9B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4422305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2">
          <p15:clr>
            <a:srgbClr val="FBAE40"/>
          </p15:clr>
        </p15:guide>
        <p15:guide id="2" pos="3840">
          <p15:clr>
            <a:srgbClr val="FBAE40"/>
          </p15:clr>
        </p15:guide>
        <p15:guide id="3" pos="415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Layout 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ight Triangle 34">
            <a:extLst>
              <a:ext uri="{FF2B5EF4-FFF2-40B4-BE49-F238E27FC236}">
                <a16:creationId xmlns:a16="http://schemas.microsoft.com/office/drawing/2014/main" id="{805F1696-7D6B-4055-94C3-E4C179F63596}"/>
              </a:ext>
            </a:extLst>
          </p:cNvPr>
          <p:cNvSpPr/>
          <p:nvPr userDrawn="1"/>
        </p:nvSpPr>
        <p:spPr>
          <a:xfrm flipH="1" flipV="1">
            <a:off x="1839686" y="-6"/>
            <a:ext cx="10352314" cy="5638806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18" name="Picture Placeholder 17">
            <a:extLst>
              <a:ext uri="{FF2B5EF4-FFF2-40B4-BE49-F238E27FC236}">
                <a16:creationId xmlns:a16="http://schemas.microsoft.com/office/drawing/2014/main" id="{8B9EC3A9-7039-403A-9414-429521308AE7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170177" y="1435100"/>
            <a:ext cx="6021821" cy="5422900"/>
          </a:xfrm>
          <a:custGeom>
            <a:avLst/>
            <a:gdLst>
              <a:gd name="connsiteX0" fmla="*/ 6021821 w 6021821"/>
              <a:gd name="connsiteY0" fmla="*/ 0 h 5422900"/>
              <a:gd name="connsiteX1" fmla="*/ 6021821 w 6021821"/>
              <a:gd name="connsiteY1" fmla="*/ 5422900 h 5422900"/>
              <a:gd name="connsiteX2" fmla="*/ 0 w 6021821"/>
              <a:gd name="connsiteY2" fmla="*/ 5422900 h 5422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021821" h="5422900">
                <a:moveTo>
                  <a:pt x="6021821" y="0"/>
                </a:moveTo>
                <a:lnTo>
                  <a:pt x="6021821" y="5422900"/>
                </a:lnTo>
                <a:lnTo>
                  <a:pt x="0" y="542290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 rIns="457200" anchor="ctr">
            <a:noAutofit/>
          </a:bodyPr>
          <a:lstStyle>
            <a:lvl1pPr marL="0" indent="0" algn="r"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IN" dirty="0"/>
          </a:p>
        </p:txBody>
      </p:sp>
      <p:sp>
        <p:nvSpPr>
          <p:cNvPr id="3" name="Content Placeholder 2" title="Bullet Points">
            <a:extLst>
              <a:ext uri="{FF2B5EF4-FFF2-40B4-BE49-F238E27FC236}">
                <a16:creationId xmlns:a16="http://schemas.microsoft.com/office/drawing/2014/main" id="{BFD7EA17-BE66-4636-9684-F935625879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1378" y="3129540"/>
            <a:ext cx="4942829" cy="295827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Clr>
                <a:schemeClr val="accent2"/>
              </a:buClr>
              <a:defRPr sz="2400">
                <a:solidFill>
                  <a:schemeClr val="tx1"/>
                </a:solidFill>
              </a:defRPr>
            </a:lvl1pPr>
            <a:lvl2pPr>
              <a:buClr>
                <a:schemeClr val="accent2"/>
              </a:buClr>
              <a:defRPr sz="2000">
                <a:solidFill>
                  <a:schemeClr val="tx1"/>
                </a:solidFill>
              </a:defRPr>
            </a:lvl2pPr>
            <a:lvl3pPr>
              <a:buClr>
                <a:schemeClr val="accent2"/>
              </a:buClr>
              <a:defRPr sz="1800">
                <a:solidFill>
                  <a:schemeClr val="tx1"/>
                </a:solidFill>
              </a:defRPr>
            </a:lvl3pPr>
            <a:lvl4pPr>
              <a:buClr>
                <a:schemeClr val="accent2"/>
              </a:buClr>
              <a:defRPr sz="1600">
                <a:solidFill>
                  <a:schemeClr val="tx1"/>
                </a:solidFill>
              </a:defRPr>
            </a:lvl4pPr>
            <a:lvl5pPr>
              <a:buClr>
                <a:schemeClr val="accent2"/>
              </a:buClr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 dirty="0"/>
          </a:p>
        </p:txBody>
      </p:sp>
      <p:sp>
        <p:nvSpPr>
          <p:cNvPr id="25" name="Parallelogram 24">
            <a:extLst>
              <a:ext uri="{FF2B5EF4-FFF2-40B4-BE49-F238E27FC236}">
                <a16:creationId xmlns:a16="http://schemas.microsoft.com/office/drawing/2014/main" id="{18C08F43-D42B-4CF1-912F-BC83D72AB415}"/>
              </a:ext>
            </a:extLst>
          </p:cNvPr>
          <p:cNvSpPr/>
          <p:nvPr userDrawn="1"/>
        </p:nvSpPr>
        <p:spPr>
          <a:xfrm flipH="1">
            <a:off x="2978150" y="-5"/>
            <a:ext cx="4121150" cy="1308105"/>
          </a:xfrm>
          <a:prstGeom prst="parallelogram">
            <a:avLst>
              <a:gd name="adj" fmla="val 18638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IN" dirty="0"/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1411C731-2333-41B0-927A-0A48EEC79964}"/>
              </a:ext>
            </a:extLst>
          </p:cNvPr>
          <p:cNvCxnSpPr>
            <a:cxnSpLocks/>
          </p:cNvCxnSpPr>
          <p:nvPr userDrawn="1"/>
        </p:nvCxnSpPr>
        <p:spPr>
          <a:xfrm flipV="1">
            <a:off x="10352314" y="1185452"/>
            <a:ext cx="1839685" cy="1633948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 Placeholder 4" title="Subtitle">
            <a:extLst>
              <a:ext uri="{FF2B5EF4-FFF2-40B4-BE49-F238E27FC236}">
                <a16:creationId xmlns:a16="http://schemas.microsoft.com/office/drawing/2014/main" id="{D71EE635-EA0C-4139-8160-AE1EAD13AAEB}"/>
              </a:ext>
            </a:extLst>
          </p:cNvPr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531379" y="2496102"/>
            <a:ext cx="7342621" cy="60889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spc="3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CLICK TO SUBTITLE STYLE</a:t>
            </a:r>
          </a:p>
        </p:txBody>
      </p:sp>
      <p:sp>
        <p:nvSpPr>
          <p:cNvPr id="19" name="Title 1" title="Title ">
            <a:extLst>
              <a:ext uri="{FF2B5EF4-FFF2-40B4-BE49-F238E27FC236}">
                <a16:creationId xmlns:a16="http://schemas.microsoft.com/office/drawing/2014/main" id="{2DB9D671-9FC8-4306-96B7-D9D585694B8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1378" y="1241109"/>
            <a:ext cx="7342622" cy="1215566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 </a:t>
            </a:r>
            <a:endParaRPr lang="en-IN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E55A0B9-F639-8643-9C4D-B93B8EE21A79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IN" dirty="0"/>
              <a:t>Add a footer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0C29282-8AC7-494D-9A8E-A26C7F69948F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8699F50C-BE38-4BD0-BA84-9B090E1F2B9B}" type="slidenum">
              <a:rPr lang="en-IN" smtClean="0"/>
              <a:t>‹#›</a:t>
            </a:fld>
            <a:endParaRPr lang="en-IN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E24A5A7-66A2-7F43-9A7A-5E13F74F8C0E}"/>
              </a:ext>
            </a:extLst>
          </p:cNvPr>
          <p:cNvSpPr txBox="1"/>
          <p:nvPr userDrawn="1"/>
        </p:nvSpPr>
        <p:spPr>
          <a:xfrm>
            <a:off x="11072378" y="235732"/>
            <a:ext cx="814647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400" b="1" dirty="0">
                <a:solidFill>
                  <a:schemeClr val="bg1"/>
                </a:solidFill>
                <a:latin typeface="Arial Black" panose="020B0A04020102020204" pitchFamily="34" charset="0"/>
              </a:rPr>
              <a:t>FR</a:t>
            </a:r>
            <a:endParaRPr lang="en-IN" sz="3400" b="1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31109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2">
          <p15:clr>
            <a:srgbClr val="FBAE40"/>
          </p15:clr>
        </p15:guide>
        <p15:guide id="2" pos="3840">
          <p15:clr>
            <a:srgbClr val="FBAE40"/>
          </p15:clr>
        </p15:guide>
        <p15:guide id="3" pos="415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ion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33">
            <a:extLst>
              <a:ext uri="{FF2B5EF4-FFF2-40B4-BE49-F238E27FC236}">
                <a16:creationId xmlns:a16="http://schemas.microsoft.com/office/drawing/2014/main" id="{9111EB29-9262-4594-8717-356AB3816AA6}"/>
              </a:ext>
            </a:extLst>
          </p:cNvPr>
          <p:cNvSpPr/>
          <p:nvPr userDrawn="1"/>
        </p:nvSpPr>
        <p:spPr>
          <a:xfrm>
            <a:off x="0" y="1"/>
            <a:ext cx="12192000" cy="6857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01AF1CF9-9F46-4541-8FF1-B9C53244EE1A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-9247" y="3633967"/>
            <a:ext cx="1912619" cy="1572989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" name="Group 22">
            <a:extLst>
              <a:ext uri="{FF2B5EF4-FFF2-40B4-BE49-F238E27FC236}">
                <a16:creationId xmlns:a16="http://schemas.microsoft.com/office/drawing/2014/main" id="{AB0E1BA4-80FE-4826-BA2F-083C3A5BB7FA}"/>
              </a:ext>
            </a:extLst>
          </p:cNvPr>
          <p:cNvGrpSpPr/>
          <p:nvPr userDrawn="1"/>
        </p:nvGrpSpPr>
        <p:grpSpPr>
          <a:xfrm flipH="1">
            <a:off x="7561328" y="0"/>
            <a:ext cx="4831840" cy="3541007"/>
            <a:chOff x="-192127" y="-2"/>
            <a:chExt cx="4831840" cy="3367272"/>
          </a:xfrm>
        </p:grpSpPr>
        <p:sp>
          <p:nvSpPr>
            <p:cNvPr id="26" name="Diagonal Stripe 25">
              <a:extLst>
                <a:ext uri="{FF2B5EF4-FFF2-40B4-BE49-F238E27FC236}">
                  <a16:creationId xmlns:a16="http://schemas.microsoft.com/office/drawing/2014/main" id="{0697993E-CD44-40B9-805C-77BC608618A7}"/>
                </a:ext>
              </a:extLst>
            </p:cNvPr>
            <p:cNvSpPr/>
            <p:nvPr userDrawn="1"/>
          </p:nvSpPr>
          <p:spPr>
            <a:xfrm>
              <a:off x="0" y="-1"/>
              <a:ext cx="4639713" cy="3367271"/>
            </a:xfrm>
            <a:prstGeom prst="diagStripe">
              <a:avLst>
                <a:gd name="adj" fmla="val 51202"/>
              </a:avLst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>
                <a:solidFill>
                  <a:schemeClr val="tx1"/>
                </a:solidFill>
              </a:endParaRPr>
            </a:p>
          </p:txBody>
        </p: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DDBD869A-51AE-4AC9-A3E0-38E8C732B1E8}"/>
                </a:ext>
              </a:extLst>
            </p:cNvPr>
            <p:cNvCxnSpPr>
              <a:cxnSpLocks/>
            </p:cNvCxnSpPr>
            <p:nvPr userDrawn="1"/>
          </p:nvCxnSpPr>
          <p:spPr>
            <a:xfrm flipV="1">
              <a:off x="1433638" y="-2"/>
              <a:ext cx="1240971" cy="916595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Parallelogram 29">
              <a:extLst>
                <a:ext uri="{FF2B5EF4-FFF2-40B4-BE49-F238E27FC236}">
                  <a16:creationId xmlns:a16="http://schemas.microsoft.com/office/drawing/2014/main" id="{DE18C3B6-28E6-4BBC-B634-F81DE5A9D13C}"/>
                </a:ext>
              </a:extLst>
            </p:cNvPr>
            <p:cNvSpPr/>
            <p:nvPr userDrawn="1"/>
          </p:nvSpPr>
          <p:spPr>
            <a:xfrm rot="19421162">
              <a:off x="-192127" y="1140864"/>
              <a:ext cx="1354398" cy="214994"/>
            </a:xfrm>
            <a:prstGeom prst="parallelogram">
              <a:avLst>
                <a:gd name="adj" fmla="val 72003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</p:grp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B2E19FBD-2379-4B3B-910D-F51E007CB63F}"/>
              </a:ext>
            </a:extLst>
          </p:cNvPr>
          <p:cNvSpPr>
            <a:spLocks noGrp="1"/>
          </p:cNvSpPr>
          <p:nvPr userDrawn="1">
            <p:ph type="body" idx="1"/>
          </p:nvPr>
        </p:nvSpPr>
        <p:spPr>
          <a:xfrm>
            <a:off x="520698" y="2104888"/>
            <a:ext cx="5475290" cy="781188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800" b="1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8" name="Content Placeholder 3" title="Bullet Points">
            <a:extLst>
              <a:ext uri="{FF2B5EF4-FFF2-40B4-BE49-F238E27FC236}">
                <a16:creationId xmlns:a16="http://schemas.microsoft.com/office/drawing/2014/main" id="{8715E757-6584-4841-8154-C92E70E0CD6B}"/>
              </a:ext>
            </a:extLst>
          </p:cNvPr>
          <p:cNvSpPr>
            <a:spLocks noGrp="1"/>
          </p:cNvSpPr>
          <p:nvPr userDrawn="1">
            <p:ph sz="half" idx="13"/>
          </p:nvPr>
        </p:nvSpPr>
        <p:spPr>
          <a:xfrm>
            <a:off x="520698" y="2886076"/>
            <a:ext cx="5475290" cy="3232149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lang="en-US" dirty="0">
                <a:solidFill>
                  <a:schemeClr val="bg1"/>
                </a:solidFill>
              </a:defRPr>
            </a:lvl1pPr>
            <a:lvl2pPr>
              <a:defRPr lang="en-US" dirty="0">
                <a:solidFill>
                  <a:schemeClr val="bg1"/>
                </a:solidFill>
              </a:defRPr>
            </a:lvl2pPr>
            <a:lvl3pPr>
              <a:defRPr lang="en-US" dirty="0">
                <a:solidFill>
                  <a:schemeClr val="bg1"/>
                </a:solidFill>
              </a:defRPr>
            </a:lvl3pPr>
            <a:lvl4pPr>
              <a:defRPr lang="en-US" dirty="0">
                <a:solidFill>
                  <a:schemeClr val="bg1"/>
                </a:solidFill>
              </a:defRPr>
            </a:lvl4pPr>
            <a:lvl5pPr>
              <a:defRPr lang="en-IN" dirty="0">
                <a:solidFill>
                  <a:schemeClr val="bg1"/>
                </a:solidFill>
              </a:defRPr>
            </a:lvl5pPr>
          </a:lstStyle>
          <a:p>
            <a:pPr lvl="0">
              <a:buClr>
                <a:schemeClr val="accent2"/>
              </a:buClr>
            </a:pPr>
            <a:r>
              <a:rPr lang="en-US"/>
              <a:t>Edit Master text styles</a:t>
            </a:r>
          </a:p>
          <a:p>
            <a:pPr lvl="1">
              <a:buClr>
                <a:schemeClr val="accent2"/>
              </a:buClr>
            </a:pPr>
            <a:r>
              <a:rPr lang="en-US"/>
              <a:t>Second level</a:t>
            </a:r>
          </a:p>
          <a:p>
            <a:pPr lvl="2">
              <a:buClr>
                <a:schemeClr val="accent2"/>
              </a:buClr>
            </a:pPr>
            <a:r>
              <a:rPr lang="en-US"/>
              <a:t>Third level</a:t>
            </a:r>
          </a:p>
          <a:p>
            <a:pPr lvl="3">
              <a:buClr>
                <a:schemeClr val="accent2"/>
              </a:buClr>
            </a:pPr>
            <a:r>
              <a:rPr lang="en-US"/>
              <a:t>Fourth level</a:t>
            </a:r>
          </a:p>
          <a:p>
            <a:pPr lvl="4">
              <a:buClr>
                <a:schemeClr val="accent2"/>
              </a:buClr>
            </a:pPr>
            <a:r>
              <a:rPr lang="en-US"/>
              <a:t>Fifth level</a:t>
            </a:r>
            <a:endParaRPr lang="en-IN" dirty="0"/>
          </a:p>
        </p:txBody>
      </p:sp>
      <p:sp>
        <p:nvSpPr>
          <p:cNvPr id="19" name="Text Placeholder 4">
            <a:extLst>
              <a:ext uri="{FF2B5EF4-FFF2-40B4-BE49-F238E27FC236}">
                <a16:creationId xmlns:a16="http://schemas.microsoft.com/office/drawing/2014/main" id="{47CDC5A2-8836-4ED3-8E78-18C24853D882}"/>
              </a:ext>
            </a:extLst>
          </p:cNvPr>
          <p:cNvSpPr>
            <a:spLocks noGrp="1"/>
          </p:cNvSpPr>
          <p:nvPr userDrawn="1">
            <p:ph type="body" sz="quarter" idx="14"/>
          </p:nvPr>
        </p:nvSpPr>
        <p:spPr>
          <a:xfrm>
            <a:off x="6186713" y="2104888"/>
            <a:ext cx="5475600" cy="781188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800" b="1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Content Placeholder 5" title="Bullet Points">
            <a:extLst>
              <a:ext uri="{FF2B5EF4-FFF2-40B4-BE49-F238E27FC236}">
                <a16:creationId xmlns:a16="http://schemas.microsoft.com/office/drawing/2014/main" id="{D957FBD7-2C3C-4DD1-954F-DF1E007BE590}"/>
              </a:ext>
            </a:extLst>
          </p:cNvPr>
          <p:cNvSpPr>
            <a:spLocks noGrp="1"/>
          </p:cNvSpPr>
          <p:nvPr userDrawn="1">
            <p:ph sz="quarter" idx="15"/>
          </p:nvPr>
        </p:nvSpPr>
        <p:spPr>
          <a:xfrm>
            <a:off x="6186713" y="2886076"/>
            <a:ext cx="5475600" cy="3232149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lang="en-US" dirty="0">
                <a:solidFill>
                  <a:schemeClr val="bg1"/>
                </a:solidFill>
              </a:defRPr>
            </a:lvl1pPr>
            <a:lvl2pPr>
              <a:defRPr lang="en-US" dirty="0">
                <a:solidFill>
                  <a:schemeClr val="bg1"/>
                </a:solidFill>
              </a:defRPr>
            </a:lvl2pPr>
            <a:lvl3pPr>
              <a:defRPr lang="en-US" dirty="0">
                <a:solidFill>
                  <a:schemeClr val="bg1"/>
                </a:solidFill>
              </a:defRPr>
            </a:lvl3pPr>
            <a:lvl4pPr>
              <a:defRPr lang="en-US" dirty="0">
                <a:solidFill>
                  <a:schemeClr val="bg1"/>
                </a:solidFill>
              </a:defRPr>
            </a:lvl4pPr>
            <a:lvl5pPr>
              <a:defRPr lang="en-IN" dirty="0">
                <a:solidFill>
                  <a:schemeClr val="bg1"/>
                </a:solidFill>
              </a:defRPr>
            </a:lvl5pPr>
          </a:lstStyle>
          <a:p>
            <a:pPr lvl="0">
              <a:buClr>
                <a:schemeClr val="accent2"/>
              </a:buClr>
            </a:pPr>
            <a:r>
              <a:rPr lang="en-US"/>
              <a:t>Edit Master text styles</a:t>
            </a:r>
          </a:p>
          <a:p>
            <a:pPr lvl="1">
              <a:buClr>
                <a:schemeClr val="accent2"/>
              </a:buClr>
            </a:pPr>
            <a:r>
              <a:rPr lang="en-US"/>
              <a:t>Second level</a:t>
            </a:r>
          </a:p>
          <a:p>
            <a:pPr lvl="2">
              <a:buClr>
                <a:schemeClr val="accent2"/>
              </a:buClr>
            </a:pPr>
            <a:r>
              <a:rPr lang="en-US"/>
              <a:t>Third level</a:t>
            </a:r>
          </a:p>
          <a:p>
            <a:pPr lvl="3">
              <a:buClr>
                <a:schemeClr val="accent2"/>
              </a:buClr>
            </a:pPr>
            <a:r>
              <a:rPr lang="en-US"/>
              <a:t>Fourth level</a:t>
            </a:r>
          </a:p>
          <a:p>
            <a:pPr lvl="4">
              <a:buClr>
                <a:schemeClr val="accent2"/>
              </a:buClr>
            </a:pPr>
            <a:r>
              <a:rPr lang="en-US"/>
              <a:t>Fifth level</a:t>
            </a:r>
            <a:endParaRPr lang="en-IN" dirty="0"/>
          </a:p>
        </p:txBody>
      </p:sp>
      <p:sp>
        <p:nvSpPr>
          <p:cNvPr id="24" name="Text Placeholder 4" title="Subtitle">
            <a:extLst>
              <a:ext uri="{FF2B5EF4-FFF2-40B4-BE49-F238E27FC236}">
                <a16:creationId xmlns:a16="http://schemas.microsoft.com/office/drawing/2014/main" id="{77DB65FF-A89E-4562-8251-2BB63EFDD28E}"/>
              </a:ext>
            </a:extLst>
          </p:cNvPr>
          <p:cNvSpPr>
            <a:spLocks noGrp="1"/>
          </p:cNvSpPr>
          <p:nvPr userDrawn="1">
            <p:ph type="body" sz="quarter" idx="16" hasCustomPrompt="1"/>
          </p:nvPr>
        </p:nvSpPr>
        <p:spPr>
          <a:xfrm>
            <a:off x="520493" y="1376932"/>
            <a:ext cx="7368596" cy="60889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spc="30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CLICK TO SUBTITLE STYLE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F0BB4D3D-930C-4FF4-BB7C-2CB24208150C}"/>
              </a:ext>
            </a:extLst>
          </p:cNvPr>
          <p:cNvSpPr txBox="1"/>
          <p:nvPr userDrawn="1"/>
        </p:nvSpPr>
        <p:spPr>
          <a:xfrm>
            <a:off x="11072378" y="235732"/>
            <a:ext cx="814647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400" b="1" dirty="0">
                <a:solidFill>
                  <a:schemeClr val="bg1"/>
                </a:solidFill>
                <a:latin typeface="Arial Black" panose="020B0A04020102020204" pitchFamily="34" charset="0"/>
              </a:rPr>
              <a:t>FR</a:t>
            </a:r>
            <a:endParaRPr lang="en-IN" sz="3400" b="1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36" name="Parallelogram 35">
            <a:extLst>
              <a:ext uri="{FF2B5EF4-FFF2-40B4-BE49-F238E27FC236}">
                <a16:creationId xmlns:a16="http://schemas.microsoft.com/office/drawing/2014/main" id="{4EBB76E7-943E-4038-B700-114F66FBC609}"/>
              </a:ext>
            </a:extLst>
          </p:cNvPr>
          <p:cNvSpPr/>
          <p:nvPr userDrawn="1"/>
        </p:nvSpPr>
        <p:spPr>
          <a:xfrm flipH="1">
            <a:off x="6679908" y="1"/>
            <a:ext cx="1447800" cy="639064"/>
          </a:xfrm>
          <a:prstGeom prst="parallelogram">
            <a:avLst>
              <a:gd name="adj" fmla="val 135617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endParaRPr lang="en-IN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03E79E9C-D961-6E47-A5C6-57689BAFF243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IN" dirty="0"/>
              <a:t>Add a footer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08BE157-60F2-194D-8C13-4AE120FC9EDE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8699F50C-BE38-4BD0-BA84-9B090E1F2B9B}" type="slidenum">
              <a:rPr lang="en-IN" smtClean="0"/>
              <a:t>‹#›</a:t>
            </a:fld>
            <a:endParaRPr lang="en-IN" dirty="0"/>
          </a:p>
        </p:txBody>
      </p:sp>
      <p:sp>
        <p:nvSpPr>
          <p:cNvPr id="27" name="Title 1" title="Title ">
            <a:extLst>
              <a:ext uri="{FF2B5EF4-FFF2-40B4-BE49-F238E27FC236}">
                <a16:creationId xmlns:a16="http://schemas.microsoft.com/office/drawing/2014/main" id="{C3CC34F4-862A-42E7-B2FA-7B511CC2E879}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>
          <a:xfrm>
            <a:off x="518678" y="209028"/>
            <a:ext cx="8333222" cy="1147969"/>
          </a:xfrm>
          <a:prstGeom prst="rect">
            <a:avLst/>
          </a:prstGeom>
        </p:spPr>
        <p:txBody>
          <a:bodyPr bIns="0" anchor="b">
            <a:normAutofit/>
          </a:bodyPr>
          <a:lstStyle>
            <a:lvl1pPr>
              <a:defRPr sz="44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25654026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393">
          <p15:clr>
            <a:srgbClr val="FBAE40"/>
          </p15:clr>
        </p15:guide>
        <p15:guide id="4" pos="7423">
          <p15:clr>
            <a:srgbClr val="FBAE40"/>
          </p15:clr>
        </p15:guide>
        <p15:guide id="5" orient="horz" pos="777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id="{8FB39FF5-7AF5-4963-9346-2640496A3302}"/>
              </a:ext>
            </a:extLst>
          </p:cNvPr>
          <p:cNvSpPr/>
          <p:nvPr userDrawn="1"/>
        </p:nvSpPr>
        <p:spPr>
          <a:xfrm>
            <a:off x="0" y="1"/>
            <a:ext cx="12192000" cy="6857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4F49194-9068-41AA-B460-962319BF96A4}"/>
              </a:ext>
            </a:extLst>
          </p:cNvPr>
          <p:cNvSpPr txBox="1"/>
          <p:nvPr userDrawn="1"/>
        </p:nvSpPr>
        <p:spPr>
          <a:xfrm>
            <a:off x="11072378" y="235732"/>
            <a:ext cx="814647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400" b="1" dirty="0">
                <a:solidFill>
                  <a:schemeClr val="bg1"/>
                </a:solidFill>
                <a:latin typeface="Arial Black" panose="020B0A04020102020204" pitchFamily="34" charset="0"/>
              </a:rPr>
              <a:t>FR</a:t>
            </a:r>
            <a:endParaRPr lang="en-IN" sz="3400" b="1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5806E656-313A-47B1-B381-D004200F7A01}"/>
              </a:ext>
            </a:extLst>
          </p:cNvPr>
          <p:cNvGrpSpPr/>
          <p:nvPr userDrawn="1"/>
        </p:nvGrpSpPr>
        <p:grpSpPr>
          <a:xfrm flipH="1">
            <a:off x="7561328" y="0"/>
            <a:ext cx="4831840" cy="3541007"/>
            <a:chOff x="-192127" y="-2"/>
            <a:chExt cx="4831840" cy="3367272"/>
          </a:xfrm>
        </p:grpSpPr>
        <p:sp>
          <p:nvSpPr>
            <p:cNvPr id="29" name="Diagonal Stripe 28">
              <a:extLst>
                <a:ext uri="{FF2B5EF4-FFF2-40B4-BE49-F238E27FC236}">
                  <a16:creationId xmlns:a16="http://schemas.microsoft.com/office/drawing/2014/main" id="{65F8E2DA-4BB4-4421-9172-A11AF38DFEF4}"/>
                </a:ext>
              </a:extLst>
            </p:cNvPr>
            <p:cNvSpPr/>
            <p:nvPr userDrawn="1"/>
          </p:nvSpPr>
          <p:spPr>
            <a:xfrm>
              <a:off x="0" y="-1"/>
              <a:ext cx="4639713" cy="3367271"/>
            </a:xfrm>
            <a:prstGeom prst="diagStripe">
              <a:avLst>
                <a:gd name="adj" fmla="val 51202"/>
              </a:avLst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>
                <a:solidFill>
                  <a:schemeClr val="tx1"/>
                </a:solidFill>
              </a:endParaRPr>
            </a:p>
          </p:txBody>
        </p: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6EDB47F2-B6A7-40B4-8A2C-06719F75C085}"/>
                </a:ext>
              </a:extLst>
            </p:cNvPr>
            <p:cNvCxnSpPr>
              <a:cxnSpLocks/>
            </p:cNvCxnSpPr>
            <p:nvPr userDrawn="1"/>
          </p:nvCxnSpPr>
          <p:spPr>
            <a:xfrm flipV="1">
              <a:off x="1433638" y="-2"/>
              <a:ext cx="1240971" cy="916595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Parallelogram 30">
              <a:extLst>
                <a:ext uri="{FF2B5EF4-FFF2-40B4-BE49-F238E27FC236}">
                  <a16:creationId xmlns:a16="http://schemas.microsoft.com/office/drawing/2014/main" id="{B188E7A9-2351-4B68-98B8-10099CB39CD2}"/>
                </a:ext>
              </a:extLst>
            </p:cNvPr>
            <p:cNvSpPr/>
            <p:nvPr userDrawn="1"/>
          </p:nvSpPr>
          <p:spPr>
            <a:xfrm rot="19421162">
              <a:off x="-192127" y="1140864"/>
              <a:ext cx="1354398" cy="214994"/>
            </a:xfrm>
            <a:prstGeom prst="parallelogram">
              <a:avLst>
                <a:gd name="adj" fmla="val 72003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</p:grpSp>
      <p:sp>
        <p:nvSpPr>
          <p:cNvPr id="33" name="Parallelogram 32">
            <a:extLst>
              <a:ext uri="{FF2B5EF4-FFF2-40B4-BE49-F238E27FC236}">
                <a16:creationId xmlns:a16="http://schemas.microsoft.com/office/drawing/2014/main" id="{F088C182-BF10-45B2-B159-7702E00D31D4}"/>
              </a:ext>
            </a:extLst>
          </p:cNvPr>
          <p:cNvSpPr/>
          <p:nvPr userDrawn="1"/>
        </p:nvSpPr>
        <p:spPr>
          <a:xfrm flipH="1">
            <a:off x="6679908" y="1"/>
            <a:ext cx="1447800" cy="639064"/>
          </a:xfrm>
          <a:prstGeom prst="parallelogram">
            <a:avLst>
              <a:gd name="adj" fmla="val 135617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endParaRPr lang="en-IN" dirty="0"/>
          </a:p>
        </p:txBody>
      </p:sp>
      <p:sp>
        <p:nvSpPr>
          <p:cNvPr id="34" name="Text Placeholder 4" title="Subtitle">
            <a:extLst>
              <a:ext uri="{FF2B5EF4-FFF2-40B4-BE49-F238E27FC236}">
                <a16:creationId xmlns:a16="http://schemas.microsoft.com/office/drawing/2014/main" id="{FB561B16-2788-452A-B7AF-A482256DCDF2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20493" y="1376932"/>
            <a:ext cx="7368596" cy="60889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spc="30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CLICK TO SUBTITLE STYLE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D6990C03-1647-2044-B335-6F5F19E4E5FC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en-IN" dirty="0"/>
              <a:t>Add a footer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F03A7CC-E6DC-1544-BE55-15EC1718B77C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8699F50C-BE38-4BD0-BA84-9B090E1F2B9B}" type="slidenum">
              <a:rPr lang="en-IN" smtClean="0"/>
              <a:t>‹#›</a:t>
            </a:fld>
            <a:endParaRPr lang="en-IN" dirty="0"/>
          </a:p>
        </p:txBody>
      </p:sp>
      <p:sp>
        <p:nvSpPr>
          <p:cNvPr id="17" name="Title 1" title="Title ">
            <a:extLst>
              <a:ext uri="{FF2B5EF4-FFF2-40B4-BE49-F238E27FC236}">
                <a16:creationId xmlns:a16="http://schemas.microsoft.com/office/drawing/2014/main" id="{BDEC780E-6412-1344-A62E-6B84E9CCB67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8678" y="209028"/>
            <a:ext cx="8333222" cy="1147969"/>
          </a:xfrm>
          <a:prstGeom prst="rect">
            <a:avLst/>
          </a:prstGeom>
        </p:spPr>
        <p:txBody>
          <a:bodyPr bIns="0" anchor="b">
            <a:normAutofit/>
          </a:bodyPr>
          <a:lstStyle>
            <a:lvl1pPr>
              <a:defRPr sz="44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 </a:t>
            </a:r>
            <a:endParaRPr lang="en-IN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C82AC85-33B6-2B49-8BF4-08414444375C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31814" y="2005762"/>
            <a:ext cx="5225764" cy="40838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400">
                <a:solidFill>
                  <a:schemeClr val="bg1"/>
                </a:solidFill>
              </a:defRPr>
            </a:lvl2pPr>
            <a:lvl3pPr marL="914400" indent="0">
              <a:buNone/>
              <a:defRPr sz="2400">
                <a:solidFill>
                  <a:schemeClr val="bg1"/>
                </a:solidFill>
              </a:defRPr>
            </a:lvl3pPr>
            <a:lvl4pPr marL="1371600" indent="0">
              <a:buNone/>
              <a:defRPr sz="2400">
                <a:solidFill>
                  <a:schemeClr val="bg1"/>
                </a:solidFill>
              </a:defRPr>
            </a:lvl4pPr>
            <a:lvl5pPr marL="1828800" indent="0">
              <a:buNone/>
              <a:defRPr sz="2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Text here</a:t>
            </a:r>
          </a:p>
        </p:txBody>
      </p:sp>
      <p:sp>
        <p:nvSpPr>
          <p:cNvPr id="20" name="Chart Placeholder 2" title="Chart">
            <a:extLst>
              <a:ext uri="{FF2B5EF4-FFF2-40B4-BE49-F238E27FC236}">
                <a16:creationId xmlns:a16="http://schemas.microsoft.com/office/drawing/2014/main" id="{0EF0FD2A-B62A-4931-846D-2602DED26606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5796114" y="2005762"/>
            <a:ext cx="5719397" cy="4084470"/>
          </a:xfrm>
          <a:prstGeom prst="rect">
            <a:avLst/>
          </a:prstGeom>
        </p:spPr>
        <p:txBody>
          <a:bodyPr vert="horz" lIns="91420" tIns="45710" rIns="91420" bIns="45710">
            <a:noAutofit/>
          </a:bodyPr>
          <a:lstStyle>
            <a:lvl1pPr marL="0" indent="0" algn="ctr">
              <a:buNone/>
              <a:defRPr sz="2000" b="0" i="0">
                <a:solidFill>
                  <a:schemeClr val="bg1"/>
                </a:solidFill>
                <a:latin typeface="+mn-lt"/>
                <a:cs typeface="CiscoSans ExtraLight"/>
              </a:defRPr>
            </a:lvl1pPr>
          </a:lstStyle>
          <a:p>
            <a:pPr lvl="0"/>
            <a:r>
              <a:rPr lang="en-US" noProof="0"/>
              <a:t>Click icon to add chart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2004770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2">
          <p15:clr>
            <a:srgbClr val="FBAE40"/>
          </p15:clr>
        </p15:guide>
        <p15:guide id="2" pos="3840">
          <p15:clr>
            <a:srgbClr val="FBAE40"/>
          </p15:clr>
        </p15:guide>
        <p15:guide id="3" pos="778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69EF72CE-34D2-4581-98D2-89218BC1B4E4}"/>
              </a:ext>
            </a:extLst>
          </p:cNvPr>
          <p:cNvSpPr/>
          <p:nvPr userDrawn="1"/>
        </p:nvSpPr>
        <p:spPr>
          <a:xfrm>
            <a:off x="0" y="1"/>
            <a:ext cx="12192000" cy="6857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84020D1-D35E-497E-97F1-84A6EA9D048E}"/>
              </a:ext>
            </a:extLst>
          </p:cNvPr>
          <p:cNvSpPr txBox="1"/>
          <p:nvPr userDrawn="1"/>
        </p:nvSpPr>
        <p:spPr>
          <a:xfrm>
            <a:off x="11072378" y="235732"/>
            <a:ext cx="814647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400" b="1" dirty="0">
                <a:solidFill>
                  <a:schemeClr val="bg1"/>
                </a:solidFill>
                <a:latin typeface="Arial Black" panose="020B0A04020102020204" pitchFamily="34" charset="0"/>
              </a:rPr>
              <a:t>FR</a:t>
            </a:r>
            <a:endParaRPr lang="en-IN" sz="3400" b="1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36C8A74F-FDDF-48E8-AC2B-A5BD59D7D6A3}"/>
              </a:ext>
            </a:extLst>
          </p:cNvPr>
          <p:cNvGrpSpPr/>
          <p:nvPr userDrawn="1"/>
        </p:nvGrpSpPr>
        <p:grpSpPr>
          <a:xfrm flipH="1">
            <a:off x="7561328" y="0"/>
            <a:ext cx="4831840" cy="3541007"/>
            <a:chOff x="-192127" y="-2"/>
            <a:chExt cx="4831840" cy="3367272"/>
          </a:xfrm>
        </p:grpSpPr>
        <p:sp>
          <p:nvSpPr>
            <p:cNvPr id="27" name="Diagonal Stripe 26">
              <a:extLst>
                <a:ext uri="{FF2B5EF4-FFF2-40B4-BE49-F238E27FC236}">
                  <a16:creationId xmlns:a16="http://schemas.microsoft.com/office/drawing/2014/main" id="{2D5247F3-E6EB-4003-B1FD-F6200F0738E5}"/>
                </a:ext>
              </a:extLst>
            </p:cNvPr>
            <p:cNvSpPr/>
            <p:nvPr userDrawn="1"/>
          </p:nvSpPr>
          <p:spPr>
            <a:xfrm>
              <a:off x="0" y="-1"/>
              <a:ext cx="4639713" cy="3367271"/>
            </a:xfrm>
            <a:prstGeom prst="diagStripe">
              <a:avLst>
                <a:gd name="adj" fmla="val 51202"/>
              </a:avLst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>
                <a:solidFill>
                  <a:schemeClr val="tx1"/>
                </a:solidFill>
              </a:endParaRPr>
            </a:p>
          </p:txBody>
        </p: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E9B7D995-9FB8-4461-8AAA-FA8B9A145B6B}"/>
                </a:ext>
              </a:extLst>
            </p:cNvPr>
            <p:cNvCxnSpPr>
              <a:cxnSpLocks/>
            </p:cNvCxnSpPr>
            <p:nvPr userDrawn="1"/>
          </p:nvCxnSpPr>
          <p:spPr>
            <a:xfrm flipV="1">
              <a:off x="1433638" y="-2"/>
              <a:ext cx="1240971" cy="916595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Parallelogram 32">
              <a:extLst>
                <a:ext uri="{FF2B5EF4-FFF2-40B4-BE49-F238E27FC236}">
                  <a16:creationId xmlns:a16="http://schemas.microsoft.com/office/drawing/2014/main" id="{849B962F-68BC-4B89-B4D8-D862517534DF}"/>
                </a:ext>
              </a:extLst>
            </p:cNvPr>
            <p:cNvSpPr/>
            <p:nvPr userDrawn="1"/>
          </p:nvSpPr>
          <p:spPr>
            <a:xfrm rot="19421162">
              <a:off x="-192127" y="1140864"/>
              <a:ext cx="1354398" cy="214994"/>
            </a:xfrm>
            <a:prstGeom prst="parallelogram">
              <a:avLst>
                <a:gd name="adj" fmla="val 72003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</p:grpSp>
      <p:sp>
        <p:nvSpPr>
          <p:cNvPr id="36" name="Parallelogram 35">
            <a:extLst>
              <a:ext uri="{FF2B5EF4-FFF2-40B4-BE49-F238E27FC236}">
                <a16:creationId xmlns:a16="http://schemas.microsoft.com/office/drawing/2014/main" id="{8006416B-866C-47E5-8480-109B40F9EAA9}"/>
              </a:ext>
            </a:extLst>
          </p:cNvPr>
          <p:cNvSpPr/>
          <p:nvPr userDrawn="1"/>
        </p:nvSpPr>
        <p:spPr>
          <a:xfrm flipH="1">
            <a:off x="6679908" y="1"/>
            <a:ext cx="1447800" cy="639064"/>
          </a:xfrm>
          <a:prstGeom prst="parallelogram">
            <a:avLst>
              <a:gd name="adj" fmla="val 135617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IN" dirty="0"/>
          </a:p>
        </p:txBody>
      </p:sp>
      <p:sp>
        <p:nvSpPr>
          <p:cNvPr id="37" name="Text Placeholder 4" title="Subtitle">
            <a:extLst>
              <a:ext uri="{FF2B5EF4-FFF2-40B4-BE49-F238E27FC236}">
                <a16:creationId xmlns:a16="http://schemas.microsoft.com/office/drawing/2014/main" id="{FE79FAE9-2A8C-46BA-8738-44CBCF7294A9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20493" y="1376932"/>
            <a:ext cx="7368596" cy="60889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spc="30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CLICK TO SUBTITLE STYLE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5750A33E-CEFE-4D43-9554-513B01B1D3D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en-IN" dirty="0"/>
              <a:t>Add a footer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A960C75-8FA7-5740-9388-2B5112B2C5B9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8699F50C-BE38-4BD0-BA84-9B090E1F2B9B}" type="slidenum">
              <a:rPr lang="en-IN" smtClean="0"/>
              <a:t>‹#›</a:t>
            </a:fld>
            <a:endParaRPr lang="en-IN" dirty="0"/>
          </a:p>
        </p:txBody>
      </p:sp>
      <p:sp>
        <p:nvSpPr>
          <p:cNvPr id="17" name="Title 1" title="Title ">
            <a:extLst>
              <a:ext uri="{FF2B5EF4-FFF2-40B4-BE49-F238E27FC236}">
                <a16:creationId xmlns:a16="http://schemas.microsoft.com/office/drawing/2014/main" id="{0F525D04-A814-7A4D-9732-11097EA7625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8678" y="209028"/>
            <a:ext cx="8333222" cy="1147969"/>
          </a:xfrm>
          <a:prstGeom prst="rect">
            <a:avLst/>
          </a:prstGeom>
        </p:spPr>
        <p:txBody>
          <a:bodyPr bIns="0" anchor="b">
            <a:normAutofit/>
          </a:bodyPr>
          <a:lstStyle>
            <a:lvl1pPr>
              <a:defRPr sz="44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 </a:t>
            </a:r>
            <a:endParaRPr lang="en-IN" dirty="0"/>
          </a:p>
        </p:txBody>
      </p:sp>
      <p:sp>
        <p:nvSpPr>
          <p:cNvPr id="15" name="Table Placeholder 11" title="Table">
            <a:extLst>
              <a:ext uri="{FF2B5EF4-FFF2-40B4-BE49-F238E27FC236}">
                <a16:creationId xmlns:a16="http://schemas.microsoft.com/office/drawing/2014/main" id="{7CD3E31F-0AF8-4EB8-B6FA-BD95A2EDA63B}"/>
              </a:ext>
            </a:extLst>
          </p:cNvPr>
          <p:cNvSpPr>
            <a:spLocks noGrp="1"/>
          </p:cNvSpPr>
          <p:nvPr>
            <p:ph type="tbl" sz="quarter" idx="12"/>
          </p:nvPr>
        </p:nvSpPr>
        <p:spPr>
          <a:xfrm>
            <a:off x="531378" y="2664803"/>
            <a:ext cx="10993375" cy="3433180"/>
          </a:xfrm>
          <a:prstGeom prst="rect">
            <a:avLst/>
          </a:prstGeom>
        </p:spPr>
        <p:txBody>
          <a:bodyPr lIns="91420" tIns="45710" rIns="91420" bIns="45710">
            <a:noAutofit/>
          </a:bodyPr>
          <a:lstStyle>
            <a:lvl1pPr marL="0" indent="0" algn="ctr">
              <a:buNone/>
              <a:defRPr sz="200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Click icon to add table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4150609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2">
          <p15:clr>
            <a:srgbClr val="FBAE40"/>
          </p15:clr>
        </p15:guide>
        <p15:guide id="2" pos="3840">
          <p15:clr>
            <a:srgbClr val="FBAE40"/>
          </p15:clr>
        </p15:guide>
        <p15:guide id="3" pos="778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BCAFD81C-E6E5-4292-828B-BD147E6DEABE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4" name="Right Triangle 3">
            <a:extLst>
              <a:ext uri="{FF2B5EF4-FFF2-40B4-BE49-F238E27FC236}">
                <a16:creationId xmlns:a16="http://schemas.microsoft.com/office/drawing/2014/main" id="{79ED029D-F488-47E5-B064-0E35B31D23A5}"/>
              </a:ext>
            </a:extLst>
          </p:cNvPr>
          <p:cNvSpPr/>
          <p:nvPr userDrawn="1"/>
        </p:nvSpPr>
        <p:spPr>
          <a:xfrm flipV="1">
            <a:off x="0" y="-5"/>
            <a:ext cx="11747500" cy="6299203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5" name="Picture Placeholder 31" title="Image">
            <a:extLst>
              <a:ext uri="{FF2B5EF4-FFF2-40B4-BE49-F238E27FC236}">
                <a16:creationId xmlns:a16="http://schemas.microsoft.com/office/drawing/2014/main" id="{D683190A-95C6-428D-AEE4-FC8350C3246D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359229" y="326570"/>
            <a:ext cx="11473542" cy="620485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lIns="0" tIns="0" anchor="ctr"/>
          <a:lstStyle>
            <a:lvl1pPr marL="0" indent="0" algn="ctr">
              <a:buNone/>
              <a:defRPr sz="1100" i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ZA" dirty="0"/>
              <a:t>Insert or Drag and Drop Image Here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78F4957-6DDE-40CE-9D33-00B1434FA085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5344886"/>
            <a:ext cx="2362200" cy="1240972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1" title="Title ">
            <a:extLst>
              <a:ext uri="{FF2B5EF4-FFF2-40B4-BE49-F238E27FC236}">
                <a16:creationId xmlns:a16="http://schemas.microsoft.com/office/drawing/2014/main" id="{D9A8085F-72C4-4DFB-813E-C5666B0CCF3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59229" y="558802"/>
            <a:ext cx="8333222" cy="939798"/>
          </a:xfrm>
          <a:prstGeom prst="rect">
            <a:avLst/>
          </a:prstGeom>
          <a:solidFill>
            <a:schemeClr val="bg1">
              <a:alpha val="90000"/>
            </a:schemeClr>
          </a:solidFill>
        </p:spPr>
        <p:txBody>
          <a:bodyPr lIns="288000" anchor="ctr">
            <a:normAutofit/>
          </a:bodyPr>
          <a:lstStyle>
            <a:lvl1pPr>
              <a:defRPr sz="3600" b="1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Add Caption Here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2375767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>
            <a:extLst>
              <a:ext uri="{FF2B5EF4-FFF2-40B4-BE49-F238E27FC236}">
                <a16:creationId xmlns:a16="http://schemas.microsoft.com/office/drawing/2014/main" id="{40A6720D-B182-4290-BD91-1D1E4D930603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A488AB73-8058-4FB5-9619-FCECCA9F3941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822929" y="3461163"/>
            <a:ext cx="3445782" cy="288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latin typeface="+mn-lt"/>
                <a:cs typeface="Calibri Light" panose="020F0302020204030204" pitchFamily="34" charset="0"/>
              </a:defRPr>
            </a:lvl1pPr>
          </a:lstStyle>
          <a:p>
            <a:r>
              <a:rPr lang="en-ZA" dirty="0"/>
              <a:t>Name</a:t>
            </a:r>
          </a:p>
        </p:txBody>
      </p:sp>
      <p:sp>
        <p:nvSpPr>
          <p:cNvPr id="10" name="Text Placeholder 4">
            <a:extLst>
              <a:ext uri="{FF2B5EF4-FFF2-40B4-BE49-F238E27FC236}">
                <a16:creationId xmlns:a16="http://schemas.microsoft.com/office/drawing/2014/main" id="{359BE165-3EB5-4C11-8B53-6E98C0BC2E65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822929" y="3839451"/>
            <a:ext cx="3445782" cy="288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latin typeface="+mn-lt"/>
                <a:cs typeface="Calibri Light" panose="020F0302020204030204" pitchFamily="34" charset="0"/>
              </a:defRPr>
            </a:lvl1pPr>
          </a:lstStyle>
          <a:p>
            <a:r>
              <a:rPr lang="en-ZA" dirty="0"/>
              <a:t>Phone Number</a:t>
            </a:r>
          </a:p>
        </p:txBody>
      </p:sp>
      <p:sp>
        <p:nvSpPr>
          <p:cNvPr id="11" name="Text Placeholder 5">
            <a:extLst>
              <a:ext uri="{FF2B5EF4-FFF2-40B4-BE49-F238E27FC236}">
                <a16:creationId xmlns:a16="http://schemas.microsoft.com/office/drawing/2014/main" id="{79D05293-35AD-495F-A7AE-942398090B15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822928" y="4216669"/>
            <a:ext cx="3445783" cy="28907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latin typeface="+mn-lt"/>
                <a:cs typeface="Calibri Light" panose="020F0302020204030204" pitchFamily="34" charset="0"/>
              </a:defRPr>
            </a:lvl1pPr>
          </a:lstStyle>
          <a:p>
            <a:r>
              <a:rPr lang="en-ZA" dirty="0"/>
              <a:t>Email </a:t>
            </a:r>
          </a:p>
        </p:txBody>
      </p:sp>
      <p:sp>
        <p:nvSpPr>
          <p:cNvPr id="13" name="Text Placeholder 21">
            <a:extLst>
              <a:ext uri="{FF2B5EF4-FFF2-40B4-BE49-F238E27FC236}">
                <a16:creationId xmlns:a16="http://schemas.microsoft.com/office/drawing/2014/main" id="{997A03F2-8D8A-4425-9F56-66DB33CE11A1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822929" y="4594957"/>
            <a:ext cx="3445782" cy="288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latin typeface="+mn-lt"/>
                <a:cs typeface="Calibri Light" panose="020F0302020204030204" pitchFamily="34" charset="0"/>
              </a:defRPr>
            </a:lvl1pPr>
          </a:lstStyle>
          <a:p>
            <a:r>
              <a:rPr lang="en-ZA" dirty="0"/>
              <a:t>Company Website</a:t>
            </a:r>
          </a:p>
        </p:txBody>
      </p:sp>
      <p:sp>
        <p:nvSpPr>
          <p:cNvPr id="14" name="Shape 4157">
            <a:extLst>
              <a:ext uri="{FF2B5EF4-FFF2-40B4-BE49-F238E27FC236}">
                <a16:creationId xmlns:a16="http://schemas.microsoft.com/office/drawing/2014/main" id="{A30A8F28-98F4-425F-A750-78192A157DF4}"/>
              </a:ext>
            </a:extLst>
          </p:cNvPr>
          <p:cNvSpPr/>
          <p:nvPr userDrawn="1"/>
        </p:nvSpPr>
        <p:spPr>
          <a:xfrm>
            <a:off x="6458938" y="3505247"/>
            <a:ext cx="258875" cy="2588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958" y="17505"/>
                </a:moveTo>
                <a:cubicBezTo>
                  <a:pt x="17372" y="16944"/>
                  <a:pt x="16242" y="15945"/>
                  <a:pt x="15117" y="15413"/>
                </a:cubicBezTo>
                <a:cubicBezTo>
                  <a:pt x="14189" y="14975"/>
                  <a:pt x="13657" y="14531"/>
                  <a:pt x="13491" y="14057"/>
                </a:cubicBezTo>
                <a:cubicBezTo>
                  <a:pt x="13377" y="13728"/>
                  <a:pt x="13428" y="13351"/>
                  <a:pt x="13649" y="12904"/>
                </a:cubicBezTo>
                <a:cubicBezTo>
                  <a:pt x="13815" y="12567"/>
                  <a:pt x="13972" y="12286"/>
                  <a:pt x="14117" y="12028"/>
                </a:cubicBezTo>
                <a:cubicBezTo>
                  <a:pt x="14730" y="10934"/>
                  <a:pt x="15203" y="10145"/>
                  <a:pt x="15203" y="7348"/>
                </a:cubicBezTo>
                <a:cubicBezTo>
                  <a:pt x="15203" y="3162"/>
                  <a:pt x="12787" y="2951"/>
                  <a:pt x="12309" y="2951"/>
                </a:cubicBezTo>
                <a:cubicBezTo>
                  <a:pt x="11917" y="2951"/>
                  <a:pt x="11672" y="3037"/>
                  <a:pt x="11435" y="3121"/>
                </a:cubicBezTo>
                <a:cubicBezTo>
                  <a:pt x="11175" y="3213"/>
                  <a:pt x="10907" y="3309"/>
                  <a:pt x="10296" y="3319"/>
                </a:cubicBezTo>
                <a:cubicBezTo>
                  <a:pt x="9190" y="3337"/>
                  <a:pt x="6873" y="3375"/>
                  <a:pt x="6873" y="7226"/>
                </a:cubicBezTo>
                <a:cubicBezTo>
                  <a:pt x="6873" y="9919"/>
                  <a:pt x="7574" y="11156"/>
                  <a:pt x="8125" y="12150"/>
                </a:cubicBezTo>
                <a:cubicBezTo>
                  <a:pt x="8266" y="12404"/>
                  <a:pt x="8399" y="12645"/>
                  <a:pt x="8505" y="12885"/>
                </a:cubicBezTo>
                <a:cubicBezTo>
                  <a:pt x="8973" y="13949"/>
                  <a:pt x="8631" y="14693"/>
                  <a:pt x="7426" y="15224"/>
                </a:cubicBezTo>
                <a:cubicBezTo>
                  <a:pt x="5905" y="15897"/>
                  <a:pt x="5188" y="16247"/>
                  <a:pt x="3693" y="17562"/>
                </a:cubicBezTo>
                <a:cubicBezTo>
                  <a:pt x="2017" y="15800"/>
                  <a:pt x="982" y="13423"/>
                  <a:pt x="982" y="10800"/>
                </a:cubicBezTo>
                <a:cubicBezTo>
                  <a:pt x="982" y="5377"/>
                  <a:pt x="5377" y="982"/>
                  <a:pt x="10800" y="982"/>
                </a:cubicBezTo>
                <a:cubicBezTo>
                  <a:pt x="16223" y="982"/>
                  <a:pt x="20618" y="5377"/>
                  <a:pt x="20618" y="10800"/>
                </a:cubicBezTo>
                <a:cubicBezTo>
                  <a:pt x="20618" y="13395"/>
                  <a:pt x="19603" y="15749"/>
                  <a:pt x="17958" y="17505"/>
                </a:cubicBezTo>
                <a:moveTo>
                  <a:pt x="10800" y="20618"/>
                </a:moveTo>
                <a:cubicBezTo>
                  <a:pt x="8356" y="20618"/>
                  <a:pt x="6125" y="19720"/>
                  <a:pt x="4407" y="18242"/>
                </a:cubicBezTo>
                <a:cubicBezTo>
                  <a:pt x="5730" y="17084"/>
                  <a:pt x="6362" y="16767"/>
                  <a:pt x="7823" y="16122"/>
                </a:cubicBezTo>
                <a:cubicBezTo>
                  <a:pt x="9515" y="15375"/>
                  <a:pt x="10091" y="14051"/>
                  <a:pt x="9403" y="12489"/>
                </a:cubicBezTo>
                <a:cubicBezTo>
                  <a:pt x="9279" y="12208"/>
                  <a:pt x="9136" y="11949"/>
                  <a:pt x="8984" y="11674"/>
                </a:cubicBezTo>
                <a:cubicBezTo>
                  <a:pt x="8461" y="10732"/>
                  <a:pt x="7855" y="9665"/>
                  <a:pt x="7855" y="7226"/>
                </a:cubicBezTo>
                <a:cubicBezTo>
                  <a:pt x="7855" y="4341"/>
                  <a:pt x="9224" y="4318"/>
                  <a:pt x="10312" y="4300"/>
                </a:cubicBezTo>
                <a:cubicBezTo>
                  <a:pt x="11084" y="4287"/>
                  <a:pt x="11461" y="4154"/>
                  <a:pt x="11763" y="4047"/>
                </a:cubicBezTo>
                <a:cubicBezTo>
                  <a:pt x="11964" y="3975"/>
                  <a:pt x="12086" y="3933"/>
                  <a:pt x="12309" y="3933"/>
                </a:cubicBezTo>
                <a:cubicBezTo>
                  <a:pt x="13218" y="3933"/>
                  <a:pt x="14221" y="4830"/>
                  <a:pt x="14221" y="7348"/>
                </a:cubicBezTo>
                <a:cubicBezTo>
                  <a:pt x="14221" y="9888"/>
                  <a:pt x="13840" y="10513"/>
                  <a:pt x="13261" y="11548"/>
                </a:cubicBezTo>
                <a:cubicBezTo>
                  <a:pt x="13108" y="11820"/>
                  <a:pt x="12943" y="12115"/>
                  <a:pt x="12768" y="12470"/>
                </a:cubicBezTo>
                <a:cubicBezTo>
                  <a:pt x="12430" y="13155"/>
                  <a:pt x="12362" y="13798"/>
                  <a:pt x="12565" y="14380"/>
                </a:cubicBezTo>
                <a:cubicBezTo>
                  <a:pt x="12825" y="15126"/>
                  <a:pt x="13502" y="15737"/>
                  <a:pt x="14696" y="16302"/>
                </a:cubicBezTo>
                <a:cubicBezTo>
                  <a:pt x="15675" y="16764"/>
                  <a:pt x="16700" y="17667"/>
                  <a:pt x="17251" y="18189"/>
                </a:cubicBezTo>
                <a:cubicBezTo>
                  <a:pt x="15525" y="19697"/>
                  <a:pt x="13272" y="20618"/>
                  <a:pt x="10800" y="20618"/>
                </a:cubicBezTo>
                <a:moveTo>
                  <a:pt x="10800" y="0"/>
                </a:moveTo>
                <a:cubicBezTo>
                  <a:pt x="4835" y="0"/>
                  <a:pt x="0" y="4835"/>
                  <a:pt x="0" y="10800"/>
                </a:cubicBezTo>
                <a:cubicBezTo>
                  <a:pt x="0" y="16764"/>
                  <a:pt x="4835" y="21600"/>
                  <a:pt x="10800" y="21600"/>
                </a:cubicBezTo>
                <a:cubicBezTo>
                  <a:pt x="16765" y="21600"/>
                  <a:pt x="21600" y="16764"/>
                  <a:pt x="21600" y="10800"/>
                </a:cubicBezTo>
                <a:cubicBezTo>
                  <a:pt x="21600" y="4835"/>
                  <a:pt x="16765" y="0"/>
                  <a:pt x="10800" y="0"/>
                </a:cubicBezTo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 defTabSz="457200">
              <a:lnSpc>
                <a:spcPct val="100000"/>
              </a:lnSpc>
              <a:defRPr sz="30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 SemiBold"/>
                <a:ea typeface="Gill Sans SemiBold"/>
                <a:cs typeface="Gill Sans SemiBold"/>
                <a:sym typeface="Gill Sans SemiBold"/>
              </a:defRPr>
            </a:pPr>
            <a:endParaRPr dirty="0"/>
          </a:p>
        </p:txBody>
      </p:sp>
      <p:sp>
        <p:nvSpPr>
          <p:cNvPr id="15" name="Shape 4186">
            <a:extLst>
              <a:ext uri="{FF2B5EF4-FFF2-40B4-BE49-F238E27FC236}">
                <a16:creationId xmlns:a16="http://schemas.microsoft.com/office/drawing/2014/main" id="{2F84D399-8148-4E86-A1E4-BE7D1D81383A}"/>
              </a:ext>
            </a:extLst>
          </p:cNvPr>
          <p:cNvSpPr/>
          <p:nvPr userDrawn="1"/>
        </p:nvSpPr>
        <p:spPr>
          <a:xfrm>
            <a:off x="6507622" y="3897986"/>
            <a:ext cx="161507" cy="29609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700" y="1473"/>
                </a:moveTo>
                <a:lnTo>
                  <a:pt x="9900" y="1473"/>
                </a:lnTo>
                <a:cubicBezTo>
                  <a:pt x="9403" y="1473"/>
                  <a:pt x="9000" y="1692"/>
                  <a:pt x="9000" y="1964"/>
                </a:cubicBezTo>
                <a:cubicBezTo>
                  <a:pt x="9000" y="2235"/>
                  <a:pt x="9403" y="2455"/>
                  <a:pt x="9900" y="2455"/>
                </a:cubicBezTo>
                <a:lnTo>
                  <a:pt x="11700" y="2455"/>
                </a:lnTo>
                <a:cubicBezTo>
                  <a:pt x="12197" y="2455"/>
                  <a:pt x="12600" y="2235"/>
                  <a:pt x="12600" y="1964"/>
                </a:cubicBezTo>
                <a:cubicBezTo>
                  <a:pt x="12600" y="1692"/>
                  <a:pt x="12197" y="1473"/>
                  <a:pt x="11700" y="1473"/>
                </a:cubicBezTo>
                <a:moveTo>
                  <a:pt x="19800" y="2945"/>
                </a:moveTo>
                <a:lnTo>
                  <a:pt x="1800" y="2945"/>
                </a:lnTo>
                <a:lnTo>
                  <a:pt x="1800" y="1964"/>
                </a:lnTo>
                <a:cubicBezTo>
                  <a:pt x="1800" y="1422"/>
                  <a:pt x="2605" y="982"/>
                  <a:pt x="3600" y="982"/>
                </a:cubicBezTo>
                <a:lnTo>
                  <a:pt x="18000" y="982"/>
                </a:lnTo>
                <a:cubicBezTo>
                  <a:pt x="18993" y="982"/>
                  <a:pt x="19800" y="1422"/>
                  <a:pt x="19800" y="1964"/>
                </a:cubicBezTo>
                <a:cubicBezTo>
                  <a:pt x="19800" y="1964"/>
                  <a:pt x="19800" y="2945"/>
                  <a:pt x="19800" y="2945"/>
                </a:cubicBezTo>
                <a:close/>
                <a:moveTo>
                  <a:pt x="19800" y="17673"/>
                </a:moveTo>
                <a:lnTo>
                  <a:pt x="1800" y="17673"/>
                </a:lnTo>
                <a:lnTo>
                  <a:pt x="1800" y="3927"/>
                </a:lnTo>
                <a:lnTo>
                  <a:pt x="19800" y="3927"/>
                </a:lnTo>
                <a:cubicBezTo>
                  <a:pt x="19800" y="3927"/>
                  <a:pt x="19800" y="17673"/>
                  <a:pt x="19800" y="17673"/>
                </a:cubicBezTo>
                <a:close/>
                <a:moveTo>
                  <a:pt x="19800" y="19636"/>
                </a:moveTo>
                <a:cubicBezTo>
                  <a:pt x="19800" y="20179"/>
                  <a:pt x="18993" y="20618"/>
                  <a:pt x="18000" y="20618"/>
                </a:cubicBezTo>
                <a:lnTo>
                  <a:pt x="3600" y="20618"/>
                </a:lnTo>
                <a:cubicBezTo>
                  <a:pt x="2605" y="20618"/>
                  <a:pt x="1800" y="20179"/>
                  <a:pt x="1800" y="19636"/>
                </a:cubicBezTo>
                <a:lnTo>
                  <a:pt x="1800" y="18655"/>
                </a:lnTo>
                <a:lnTo>
                  <a:pt x="19800" y="18655"/>
                </a:lnTo>
                <a:cubicBezTo>
                  <a:pt x="19800" y="18655"/>
                  <a:pt x="19800" y="19636"/>
                  <a:pt x="19800" y="19636"/>
                </a:cubicBezTo>
                <a:close/>
                <a:moveTo>
                  <a:pt x="18000" y="0"/>
                </a:moveTo>
                <a:lnTo>
                  <a:pt x="3600" y="0"/>
                </a:lnTo>
                <a:cubicBezTo>
                  <a:pt x="1612" y="0"/>
                  <a:pt x="0" y="879"/>
                  <a:pt x="0" y="1964"/>
                </a:cubicBezTo>
                <a:lnTo>
                  <a:pt x="0" y="19636"/>
                </a:lnTo>
                <a:cubicBezTo>
                  <a:pt x="0" y="20721"/>
                  <a:pt x="1612" y="21600"/>
                  <a:pt x="3600" y="21600"/>
                </a:cubicBezTo>
                <a:lnTo>
                  <a:pt x="18000" y="21600"/>
                </a:lnTo>
                <a:cubicBezTo>
                  <a:pt x="19988" y="21600"/>
                  <a:pt x="21600" y="20721"/>
                  <a:pt x="21600" y="19636"/>
                </a:cubicBezTo>
                <a:lnTo>
                  <a:pt x="21600" y="1964"/>
                </a:lnTo>
                <a:cubicBezTo>
                  <a:pt x="21600" y="879"/>
                  <a:pt x="19988" y="0"/>
                  <a:pt x="18000" y="0"/>
                </a:cubicBezTo>
                <a:moveTo>
                  <a:pt x="10800" y="20127"/>
                </a:moveTo>
                <a:cubicBezTo>
                  <a:pt x="11297" y="20127"/>
                  <a:pt x="11700" y="19908"/>
                  <a:pt x="11700" y="19636"/>
                </a:cubicBezTo>
                <a:cubicBezTo>
                  <a:pt x="11700" y="19366"/>
                  <a:pt x="11297" y="19145"/>
                  <a:pt x="10800" y="19145"/>
                </a:cubicBezTo>
                <a:cubicBezTo>
                  <a:pt x="10303" y="19145"/>
                  <a:pt x="9900" y="19366"/>
                  <a:pt x="9900" y="19636"/>
                </a:cubicBezTo>
                <a:cubicBezTo>
                  <a:pt x="9900" y="19908"/>
                  <a:pt x="10303" y="20127"/>
                  <a:pt x="10800" y="20127"/>
                </a:cubicBezTo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 defTabSz="457200">
              <a:lnSpc>
                <a:spcPct val="100000"/>
              </a:lnSpc>
              <a:defRPr sz="30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 SemiBold"/>
                <a:ea typeface="Gill Sans SemiBold"/>
                <a:cs typeface="Gill Sans SemiBold"/>
                <a:sym typeface="Gill Sans SemiBold"/>
              </a:defRPr>
            </a:pPr>
            <a:endParaRPr dirty="0"/>
          </a:p>
        </p:txBody>
      </p:sp>
      <p:sp>
        <p:nvSpPr>
          <p:cNvPr id="19" name="Shape 4379">
            <a:extLst>
              <a:ext uri="{FF2B5EF4-FFF2-40B4-BE49-F238E27FC236}">
                <a16:creationId xmlns:a16="http://schemas.microsoft.com/office/drawing/2014/main" id="{E4408FF8-E342-42F8-BBE9-1220822B5E99}"/>
              </a:ext>
            </a:extLst>
          </p:cNvPr>
          <p:cNvSpPr/>
          <p:nvPr userDrawn="1"/>
        </p:nvSpPr>
        <p:spPr>
          <a:xfrm>
            <a:off x="6458938" y="4327945"/>
            <a:ext cx="258875" cy="18827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18900"/>
                </a:moveTo>
                <a:cubicBezTo>
                  <a:pt x="20618" y="18980"/>
                  <a:pt x="20611" y="19058"/>
                  <a:pt x="20601" y="19135"/>
                </a:cubicBezTo>
                <a:lnTo>
                  <a:pt x="14539" y="10800"/>
                </a:lnTo>
                <a:lnTo>
                  <a:pt x="20601" y="2465"/>
                </a:lnTo>
                <a:cubicBezTo>
                  <a:pt x="20611" y="2542"/>
                  <a:pt x="20618" y="2620"/>
                  <a:pt x="20618" y="2700"/>
                </a:cubicBezTo>
                <a:cubicBezTo>
                  <a:pt x="20618" y="2700"/>
                  <a:pt x="20618" y="18900"/>
                  <a:pt x="20618" y="18900"/>
                </a:cubicBezTo>
                <a:close/>
                <a:moveTo>
                  <a:pt x="19636" y="20250"/>
                </a:moveTo>
                <a:lnTo>
                  <a:pt x="1964" y="20250"/>
                </a:lnTo>
                <a:cubicBezTo>
                  <a:pt x="1849" y="20250"/>
                  <a:pt x="1739" y="20218"/>
                  <a:pt x="1637" y="20168"/>
                </a:cubicBezTo>
                <a:lnTo>
                  <a:pt x="7755" y="11754"/>
                </a:lnTo>
                <a:lnTo>
                  <a:pt x="9440" y="14072"/>
                </a:lnTo>
                <a:cubicBezTo>
                  <a:pt x="9816" y="14589"/>
                  <a:pt x="10308" y="14847"/>
                  <a:pt x="10800" y="14847"/>
                </a:cubicBezTo>
                <a:cubicBezTo>
                  <a:pt x="11292" y="14847"/>
                  <a:pt x="11784" y="14589"/>
                  <a:pt x="12159" y="14072"/>
                </a:cubicBezTo>
                <a:lnTo>
                  <a:pt x="13845" y="11754"/>
                </a:lnTo>
                <a:lnTo>
                  <a:pt x="19964" y="20168"/>
                </a:lnTo>
                <a:cubicBezTo>
                  <a:pt x="19861" y="20218"/>
                  <a:pt x="19752" y="20250"/>
                  <a:pt x="19636" y="20250"/>
                </a:cubicBezTo>
                <a:moveTo>
                  <a:pt x="982" y="18900"/>
                </a:moveTo>
                <a:lnTo>
                  <a:pt x="982" y="2700"/>
                </a:lnTo>
                <a:cubicBezTo>
                  <a:pt x="982" y="2620"/>
                  <a:pt x="989" y="2542"/>
                  <a:pt x="999" y="2465"/>
                </a:cubicBezTo>
                <a:lnTo>
                  <a:pt x="7061" y="10800"/>
                </a:lnTo>
                <a:lnTo>
                  <a:pt x="999" y="19135"/>
                </a:lnTo>
                <a:cubicBezTo>
                  <a:pt x="989" y="19058"/>
                  <a:pt x="982" y="18980"/>
                  <a:pt x="982" y="18900"/>
                </a:cubicBezTo>
                <a:moveTo>
                  <a:pt x="1964" y="1350"/>
                </a:moveTo>
                <a:lnTo>
                  <a:pt x="19636" y="1350"/>
                </a:lnTo>
                <a:cubicBezTo>
                  <a:pt x="19752" y="1350"/>
                  <a:pt x="19861" y="1382"/>
                  <a:pt x="19964" y="1433"/>
                </a:cubicBezTo>
                <a:lnTo>
                  <a:pt x="11465" y="13118"/>
                </a:lnTo>
                <a:cubicBezTo>
                  <a:pt x="11288" y="13362"/>
                  <a:pt x="11051" y="13497"/>
                  <a:pt x="10800" y="13497"/>
                </a:cubicBezTo>
                <a:cubicBezTo>
                  <a:pt x="10549" y="13497"/>
                  <a:pt x="10312" y="13362"/>
                  <a:pt x="10134" y="13118"/>
                </a:cubicBezTo>
                <a:lnTo>
                  <a:pt x="1637" y="1433"/>
                </a:lnTo>
                <a:cubicBezTo>
                  <a:pt x="1739" y="1382"/>
                  <a:pt x="1849" y="1350"/>
                  <a:pt x="1964" y="1350"/>
                </a:cubicBezTo>
                <a:moveTo>
                  <a:pt x="19636" y="0"/>
                </a:moveTo>
                <a:lnTo>
                  <a:pt x="1964" y="0"/>
                </a:lnTo>
                <a:cubicBezTo>
                  <a:pt x="879" y="0"/>
                  <a:pt x="0" y="1209"/>
                  <a:pt x="0" y="2700"/>
                </a:cubicBezTo>
                <a:lnTo>
                  <a:pt x="0" y="18900"/>
                </a:lnTo>
                <a:cubicBezTo>
                  <a:pt x="0" y="20391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391"/>
                  <a:pt x="21600" y="18900"/>
                </a:cubicBezTo>
                <a:lnTo>
                  <a:pt x="21600" y="2700"/>
                </a:lnTo>
                <a:cubicBezTo>
                  <a:pt x="21600" y="1209"/>
                  <a:pt x="20721" y="0"/>
                  <a:pt x="19636" y="0"/>
                </a:cubicBezTo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 defTabSz="457200">
              <a:lnSpc>
                <a:spcPct val="100000"/>
              </a:lnSpc>
              <a:defRPr sz="30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 SemiBold"/>
                <a:ea typeface="Gill Sans SemiBold"/>
                <a:cs typeface="Gill Sans SemiBold"/>
                <a:sym typeface="Gill Sans SemiBold"/>
              </a:defRPr>
            </a:pPr>
            <a:endParaRPr dirty="0"/>
          </a:p>
        </p:txBody>
      </p:sp>
      <p:sp>
        <p:nvSpPr>
          <p:cNvPr id="20" name="Shape 4487">
            <a:extLst>
              <a:ext uri="{FF2B5EF4-FFF2-40B4-BE49-F238E27FC236}">
                <a16:creationId xmlns:a16="http://schemas.microsoft.com/office/drawing/2014/main" id="{11D27456-C005-4109-9E74-0B692200A0B3}"/>
              </a:ext>
            </a:extLst>
          </p:cNvPr>
          <p:cNvSpPr/>
          <p:nvPr userDrawn="1"/>
        </p:nvSpPr>
        <p:spPr>
          <a:xfrm>
            <a:off x="6471716" y="4650082"/>
            <a:ext cx="233318" cy="2333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850" y="17620"/>
                </a:moveTo>
                <a:cubicBezTo>
                  <a:pt x="17270" y="17122"/>
                  <a:pt x="16604" y="16682"/>
                  <a:pt x="15855" y="16324"/>
                </a:cubicBezTo>
                <a:cubicBezTo>
                  <a:pt x="15868" y="16284"/>
                  <a:pt x="15882" y="16244"/>
                  <a:pt x="15896" y="16203"/>
                </a:cubicBezTo>
                <a:cubicBezTo>
                  <a:pt x="16131" y="15456"/>
                  <a:pt x="16320" y="14656"/>
                  <a:pt x="16454" y="13811"/>
                </a:cubicBezTo>
                <a:cubicBezTo>
                  <a:pt x="16471" y="13704"/>
                  <a:pt x="16484" y="13596"/>
                  <a:pt x="16499" y="13488"/>
                </a:cubicBezTo>
                <a:cubicBezTo>
                  <a:pt x="16544" y="13166"/>
                  <a:pt x="16581" y="12839"/>
                  <a:pt x="16610" y="12507"/>
                </a:cubicBezTo>
                <a:cubicBezTo>
                  <a:pt x="16621" y="12383"/>
                  <a:pt x="16632" y="12260"/>
                  <a:pt x="16641" y="12135"/>
                </a:cubicBezTo>
                <a:cubicBezTo>
                  <a:pt x="16660" y="11858"/>
                  <a:pt x="16664" y="11574"/>
                  <a:pt x="16673" y="11291"/>
                </a:cubicBezTo>
                <a:lnTo>
                  <a:pt x="20598" y="11291"/>
                </a:lnTo>
                <a:cubicBezTo>
                  <a:pt x="20476" y="13747"/>
                  <a:pt x="19450" y="15962"/>
                  <a:pt x="17850" y="17620"/>
                </a:cubicBezTo>
                <a:moveTo>
                  <a:pt x="13714" y="20178"/>
                </a:moveTo>
                <a:cubicBezTo>
                  <a:pt x="13925" y="19957"/>
                  <a:pt x="14127" y="19710"/>
                  <a:pt x="14321" y="19444"/>
                </a:cubicBezTo>
                <a:cubicBezTo>
                  <a:pt x="14339" y="19419"/>
                  <a:pt x="14357" y="19394"/>
                  <a:pt x="14375" y="19369"/>
                </a:cubicBezTo>
                <a:cubicBezTo>
                  <a:pt x="14764" y="18822"/>
                  <a:pt x="15116" y="18192"/>
                  <a:pt x="15420" y="17488"/>
                </a:cubicBezTo>
                <a:cubicBezTo>
                  <a:pt x="15436" y="17450"/>
                  <a:pt x="15451" y="17410"/>
                  <a:pt x="15467" y="17372"/>
                </a:cubicBezTo>
                <a:cubicBezTo>
                  <a:pt x="15485" y="17329"/>
                  <a:pt x="15499" y="17282"/>
                  <a:pt x="15517" y="17239"/>
                </a:cubicBezTo>
                <a:cubicBezTo>
                  <a:pt x="16123" y="17535"/>
                  <a:pt x="16665" y="17890"/>
                  <a:pt x="17142" y="18285"/>
                </a:cubicBezTo>
                <a:cubicBezTo>
                  <a:pt x="16149" y="19129"/>
                  <a:pt x="14989" y="19782"/>
                  <a:pt x="13714" y="20178"/>
                </a:cubicBezTo>
                <a:moveTo>
                  <a:pt x="11291" y="20569"/>
                </a:moveTo>
                <a:lnTo>
                  <a:pt x="11291" y="16221"/>
                </a:lnTo>
                <a:cubicBezTo>
                  <a:pt x="12498" y="16271"/>
                  <a:pt x="13638" y="16493"/>
                  <a:pt x="14652" y="16869"/>
                </a:cubicBezTo>
                <a:cubicBezTo>
                  <a:pt x="13850" y="18909"/>
                  <a:pt x="12654" y="20298"/>
                  <a:pt x="11291" y="20569"/>
                </a:cubicBezTo>
                <a:moveTo>
                  <a:pt x="11291" y="11291"/>
                </a:moveTo>
                <a:lnTo>
                  <a:pt x="15697" y="11291"/>
                </a:lnTo>
                <a:cubicBezTo>
                  <a:pt x="15655" y="12995"/>
                  <a:pt x="15392" y="14581"/>
                  <a:pt x="14971" y="15948"/>
                </a:cubicBezTo>
                <a:cubicBezTo>
                  <a:pt x="13855" y="15534"/>
                  <a:pt x="12608" y="15291"/>
                  <a:pt x="11291" y="15240"/>
                </a:cubicBezTo>
                <a:cubicBezTo>
                  <a:pt x="11291" y="15240"/>
                  <a:pt x="11291" y="11291"/>
                  <a:pt x="11291" y="11291"/>
                </a:cubicBezTo>
                <a:close/>
                <a:moveTo>
                  <a:pt x="11291" y="6360"/>
                </a:moveTo>
                <a:cubicBezTo>
                  <a:pt x="12608" y="6309"/>
                  <a:pt x="13855" y="6066"/>
                  <a:pt x="14971" y="5652"/>
                </a:cubicBezTo>
                <a:cubicBezTo>
                  <a:pt x="15392" y="7019"/>
                  <a:pt x="15655" y="8605"/>
                  <a:pt x="15697" y="10309"/>
                </a:cubicBezTo>
                <a:lnTo>
                  <a:pt x="11291" y="10309"/>
                </a:lnTo>
                <a:cubicBezTo>
                  <a:pt x="11291" y="10309"/>
                  <a:pt x="11291" y="6360"/>
                  <a:pt x="11291" y="6360"/>
                </a:cubicBezTo>
                <a:close/>
                <a:moveTo>
                  <a:pt x="11291" y="1031"/>
                </a:moveTo>
                <a:cubicBezTo>
                  <a:pt x="12654" y="1302"/>
                  <a:pt x="13850" y="2691"/>
                  <a:pt x="14652" y="4731"/>
                </a:cubicBezTo>
                <a:cubicBezTo>
                  <a:pt x="13638" y="5107"/>
                  <a:pt x="12498" y="5329"/>
                  <a:pt x="11291" y="5379"/>
                </a:cubicBezTo>
                <a:cubicBezTo>
                  <a:pt x="11291" y="5379"/>
                  <a:pt x="11291" y="1031"/>
                  <a:pt x="11291" y="1031"/>
                </a:cubicBezTo>
                <a:close/>
                <a:moveTo>
                  <a:pt x="17142" y="3315"/>
                </a:moveTo>
                <a:cubicBezTo>
                  <a:pt x="16665" y="3711"/>
                  <a:pt x="16123" y="4065"/>
                  <a:pt x="15517" y="4361"/>
                </a:cubicBezTo>
                <a:cubicBezTo>
                  <a:pt x="15499" y="4318"/>
                  <a:pt x="15485" y="4271"/>
                  <a:pt x="15467" y="4229"/>
                </a:cubicBezTo>
                <a:cubicBezTo>
                  <a:pt x="15451" y="4190"/>
                  <a:pt x="15436" y="4151"/>
                  <a:pt x="15420" y="4112"/>
                </a:cubicBezTo>
                <a:cubicBezTo>
                  <a:pt x="15116" y="3408"/>
                  <a:pt x="14764" y="2778"/>
                  <a:pt x="14375" y="2231"/>
                </a:cubicBezTo>
                <a:cubicBezTo>
                  <a:pt x="14357" y="2206"/>
                  <a:pt x="14339" y="2181"/>
                  <a:pt x="14321" y="2156"/>
                </a:cubicBezTo>
                <a:cubicBezTo>
                  <a:pt x="14127" y="1890"/>
                  <a:pt x="13925" y="1643"/>
                  <a:pt x="13714" y="1422"/>
                </a:cubicBezTo>
                <a:cubicBezTo>
                  <a:pt x="14989" y="1818"/>
                  <a:pt x="16149" y="2471"/>
                  <a:pt x="17142" y="3315"/>
                </a:cubicBezTo>
                <a:moveTo>
                  <a:pt x="20598" y="10309"/>
                </a:moveTo>
                <a:lnTo>
                  <a:pt x="16673" y="10309"/>
                </a:lnTo>
                <a:cubicBezTo>
                  <a:pt x="16664" y="10027"/>
                  <a:pt x="16660" y="9742"/>
                  <a:pt x="16641" y="9465"/>
                </a:cubicBezTo>
                <a:cubicBezTo>
                  <a:pt x="16632" y="9340"/>
                  <a:pt x="16621" y="9217"/>
                  <a:pt x="16610" y="9093"/>
                </a:cubicBezTo>
                <a:cubicBezTo>
                  <a:pt x="16581" y="8761"/>
                  <a:pt x="16544" y="8434"/>
                  <a:pt x="16499" y="8112"/>
                </a:cubicBezTo>
                <a:cubicBezTo>
                  <a:pt x="16484" y="8005"/>
                  <a:pt x="16471" y="7896"/>
                  <a:pt x="16454" y="7789"/>
                </a:cubicBezTo>
                <a:cubicBezTo>
                  <a:pt x="16320" y="6944"/>
                  <a:pt x="16131" y="6144"/>
                  <a:pt x="15896" y="5397"/>
                </a:cubicBezTo>
                <a:cubicBezTo>
                  <a:pt x="15882" y="5357"/>
                  <a:pt x="15868" y="5317"/>
                  <a:pt x="15855" y="5276"/>
                </a:cubicBezTo>
                <a:cubicBezTo>
                  <a:pt x="16604" y="4918"/>
                  <a:pt x="17270" y="4478"/>
                  <a:pt x="17850" y="3981"/>
                </a:cubicBezTo>
                <a:cubicBezTo>
                  <a:pt x="19450" y="5638"/>
                  <a:pt x="20476" y="7853"/>
                  <a:pt x="20598" y="10309"/>
                </a:cubicBezTo>
                <a:moveTo>
                  <a:pt x="10309" y="5379"/>
                </a:moveTo>
                <a:cubicBezTo>
                  <a:pt x="9101" y="5329"/>
                  <a:pt x="7961" y="5107"/>
                  <a:pt x="6947" y="4731"/>
                </a:cubicBezTo>
                <a:cubicBezTo>
                  <a:pt x="7749" y="2691"/>
                  <a:pt x="8945" y="1302"/>
                  <a:pt x="10309" y="1031"/>
                </a:cubicBezTo>
                <a:cubicBezTo>
                  <a:pt x="10309" y="1031"/>
                  <a:pt x="10309" y="5379"/>
                  <a:pt x="10309" y="5379"/>
                </a:cubicBezTo>
                <a:close/>
                <a:moveTo>
                  <a:pt x="10309" y="10309"/>
                </a:moveTo>
                <a:lnTo>
                  <a:pt x="5903" y="10309"/>
                </a:lnTo>
                <a:cubicBezTo>
                  <a:pt x="5945" y="8605"/>
                  <a:pt x="6207" y="7019"/>
                  <a:pt x="6629" y="5652"/>
                </a:cubicBezTo>
                <a:cubicBezTo>
                  <a:pt x="7745" y="6066"/>
                  <a:pt x="8991" y="6309"/>
                  <a:pt x="10309" y="6360"/>
                </a:cubicBezTo>
                <a:cubicBezTo>
                  <a:pt x="10309" y="6360"/>
                  <a:pt x="10309" y="10309"/>
                  <a:pt x="10309" y="10309"/>
                </a:cubicBezTo>
                <a:close/>
                <a:moveTo>
                  <a:pt x="10309" y="15240"/>
                </a:moveTo>
                <a:cubicBezTo>
                  <a:pt x="8991" y="15291"/>
                  <a:pt x="7745" y="15534"/>
                  <a:pt x="6629" y="15948"/>
                </a:cubicBezTo>
                <a:cubicBezTo>
                  <a:pt x="6207" y="14581"/>
                  <a:pt x="5945" y="12995"/>
                  <a:pt x="5903" y="11291"/>
                </a:cubicBezTo>
                <a:lnTo>
                  <a:pt x="10309" y="11291"/>
                </a:lnTo>
                <a:cubicBezTo>
                  <a:pt x="10309" y="11291"/>
                  <a:pt x="10309" y="15240"/>
                  <a:pt x="10309" y="15240"/>
                </a:cubicBezTo>
                <a:close/>
                <a:moveTo>
                  <a:pt x="10309" y="20569"/>
                </a:moveTo>
                <a:cubicBezTo>
                  <a:pt x="8945" y="20298"/>
                  <a:pt x="7749" y="18909"/>
                  <a:pt x="6947" y="16869"/>
                </a:cubicBezTo>
                <a:cubicBezTo>
                  <a:pt x="7961" y="16493"/>
                  <a:pt x="9101" y="16271"/>
                  <a:pt x="10309" y="16221"/>
                </a:cubicBezTo>
                <a:cubicBezTo>
                  <a:pt x="10309" y="16221"/>
                  <a:pt x="10309" y="20569"/>
                  <a:pt x="10309" y="20569"/>
                </a:cubicBezTo>
                <a:close/>
                <a:moveTo>
                  <a:pt x="4458" y="18285"/>
                </a:moveTo>
                <a:cubicBezTo>
                  <a:pt x="4934" y="17890"/>
                  <a:pt x="5476" y="17535"/>
                  <a:pt x="6083" y="17239"/>
                </a:cubicBezTo>
                <a:cubicBezTo>
                  <a:pt x="6100" y="17282"/>
                  <a:pt x="6115" y="17329"/>
                  <a:pt x="6132" y="17372"/>
                </a:cubicBezTo>
                <a:cubicBezTo>
                  <a:pt x="6149" y="17410"/>
                  <a:pt x="6163" y="17450"/>
                  <a:pt x="6180" y="17488"/>
                </a:cubicBezTo>
                <a:cubicBezTo>
                  <a:pt x="6484" y="18192"/>
                  <a:pt x="6835" y="18822"/>
                  <a:pt x="7224" y="19369"/>
                </a:cubicBezTo>
                <a:cubicBezTo>
                  <a:pt x="7242" y="19394"/>
                  <a:pt x="7261" y="19419"/>
                  <a:pt x="7279" y="19444"/>
                </a:cubicBezTo>
                <a:cubicBezTo>
                  <a:pt x="7472" y="19710"/>
                  <a:pt x="7674" y="19957"/>
                  <a:pt x="7886" y="20178"/>
                </a:cubicBezTo>
                <a:cubicBezTo>
                  <a:pt x="6610" y="19782"/>
                  <a:pt x="5451" y="19129"/>
                  <a:pt x="4458" y="18285"/>
                </a:cubicBezTo>
                <a:moveTo>
                  <a:pt x="1002" y="11291"/>
                </a:moveTo>
                <a:lnTo>
                  <a:pt x="4927" y="11291"/>
                </a:lnTo>
                <a:cubicBezTo>
                  <a:pt x="4935" y="11574"/>
                  <a:pt x="4940" y="11858"/>
                  <a:pt x="4958" y="12135"/>
                </a:cubicBezTo>
                <a:cubicBezTo>
                  <a:pt x="4967" y="12260"/>
                  <a:pt x="4979" y="12383"/>
                  <a:pt x="4989" y="12507"/>
                </a:cubicBezTo>
                <a:cubicBezTo>
                  <a:pt x="5018" y="12839"/>
                  <a:pt x="5055" y="13166"/>
                  <a:pt x="5100" y="13488"/>
                </a:cubicBezTo>
                <a:cubicBezTo>
                  <a:pt x="5116" y="13596"/>
                  <a:pt x="5129" y="13704"/>
                  <a:pt x="5146" y="13811"/>
                </a:cubicBezTo>
                <a:cubicBezTo>
                  <a:pt x="5280" y="14656"/>
                  <a:pt x="5468" y="15456"/>
                  <a:pt x="5704" y="16203"/>
                </a:cubicBezTo>
                <a:cubicBezTo>
                  <a:pt x="5718" y="16244"/>
                  <a:pt x="5731" y="16284"/>
                  <a:pt x="5744" y="16324"/>
                </a:cubicBezTo>
                <a:cubicBezTo>
                  <a:pt x="4996" y="16682"/>
                  <a:pt x="4330" y="17122"/>
                  <a:pt x="3749" y="17620"/>
                </a:cubicBezTo>
                <a:cubicBezTo>
                  <a:pt x="2150" y="15962"/>
                  <a:pt x="1123" y="13747"/>
                  <a:pt x="1002" y="11291"/>
                </a:cubicBezTo>
                <a:moveTo>
                  <a:pt x="3749" y="3981"/>
                </a:moveTo>
                <a:cubicBezTo>
                  <a:pt x="4330" y="4478"/>
                  <a:pt x="4996" y="4918"/>
                  <a:pt x="5744" y="5276"/>
                </a:cubicBezTo>
                <a:cubicBezTo>
                  <a:pt x="5731" y="5317"/>
                  <a:pt x="5718" y="5357"/>
                  <a:pt x="5704" y="5397"/>
                </a:cubicBezTo>
                <a:cubicBezTo>
                  <a:pt x="5469" y="6144"/>
                  <a:pt x="5280" y="6944"/>
                  <a:pt x="5146" y="7789"/>
                </a:cubicBezTo>
                <a:cubicBezTo>
                  <a:pt x="5129" y="7896"/>
                  <a:pt x="5116" y="8005"/>
                  <a:pt x="5100" y="8112"/>
                </a:cubicBezTo>
                <a:cubicBezTo>
                  <a:pt x="5055" y="8434"/>
                  <a:pt x="5018" y="8761"/>
                  <a:pt x="4989" y="9093"/>
                </a:cubicBezTo>
                <a:cubicBezTo>
                  <a:pt x="4979" y="9217"/>
                  <a:pt x="4967" y="9340"/>
                  <a:pt x="4958" y="9465"/>
                </a:cubicBezTo>
                <a:cubicBezTo>
                  <a:pt x="4940" y="9742"/>
                  <a:pt x="4935" y="10027"/>
                  <a:pt x="4927" y="10309"/>
                </a:cubicBezTo>
                <a:lnTo>
                  <a:pt x="1002" y="10309"/>
                </a:lnTo>
                <a:cubicBezTo>
                  <a:pt x="1123" y="7853"/>
                  <a:pt x="2150" y="5638"/>
                  <a:pt x="3749" y="3981"/>
                </a:cubicBezTo>
                <a:moveTo>
                  <a:pt x="7886" y="1422"/>
                </a:moveTo>
                <a:cubicBezTo>
                  <a:pt x="7674" y="1643"/>
                  <a:pt x="7472" y="1890"/>
                  <a:pt x="7279" y="2156"/>
                </a:cubicBezTo>
                <a:cubicBezTo>
                  <a:pt x="7261" y="2181"/>
                  <a:pt x="7242" y="2206"/>
                  <a:pt x="7224" y="2231"/>
                </a:cubicBezTo>
                <a:cubicBezTo>
                  <a:pt x="6835" y="2778"/>
                  <a:pt x="6484" y="3408"/>
                  <a:pt x="6180" y="4112"/>
                </a:cubicBezTo>
                <a:cubicBezTo>
                  <a:pt x="6163" y="4151"/>
                  <a:pt x="6149" y="4190"/>
                  <a:pt x="6132" y="4229"/>
                </a:cubicBezTo>
                <a:cubicBezTo>
                  <a:pt x="6115" y="4271"/>
                  <a:pt x="6100" y="4318"/>
                  <a:pt x="6083" y="4361"/>
                </a:cubicBezTo>
                <a:cubicBezTo>
                  <a:pt x="5476" y="4065"/>
                  <a:pt x="4934" y="3711"/>
                  <a:pt x="4458" y="3315"/>
                </a:cubicBezTo>
                <a:cubicBezTo>
                  <a:pt x="5451" y="2471"/>
                  <a:pt x="6610" y="1818"/>
                  <a:pt x="7886" y="1422"/>
                </a:cubicBezTo>
                <a:moveTo>
                  <a:pt x="10800" y="0"/>
                </a:moveTo>
                <a:cubicBezTo>
                  <a:pt x="4835" y="0"/>
                  <a:pt x="0" y="4835"/>
                  <a:pt x="0" y="10800"/>
                </a:cubicBezTo>
                <a:cubicBezTo>
                  <a:pt x="0" y="16765"/>
                  <a:pt x="4835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4835"/>
                  <a:pt x="16764" y="0"/>
                  <a:pt x="10800" y="0"/>
                </a:cubicBezTo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 defTabSz="457200">
              <a:lnSpc>
                <a:spcPct val="100000"/>
              </a:lnSpc>
              <a:defRPr sz="30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 SemiBold"/>
                <a:ea typeface="Gill Sans SemiBold"/>
                <a:cs typeface="Gill Sans SemiBold"/>
                <a:sym typeface="Gill Sans SemiBold"/>
              </a:defRPr>
            </a:pPr>
            <a:endParaRPr dirty="0"/>
          </a:p>
        </p:txBody>
      </p:sp>
      <p:sp>
        <p:nvSpPr>
          <p:cNvPr id="21" name="Right Triangle 20">
            <a:extLst>
              <a:ext uri="{FF2B5EF4-FFF2-40B4-BE49-F238E27FC236}">
                <a16:creationId xmlns:a16="http://schemas.microsoft.com/office/drawing/2014/main" id="{FDDD2B84-3CB9-4567-8C91-C538E8A1C89F}"/>
              </a:ext>
            </a:extLst>
          </p:cNvPr>
          <p:cNvSpPr/>
          <p:nvPr userDrawn="1"/>
        </p:nvSpPr>
        <p:spPr>
          <a:xfrm flipV="1">
            <a:off x="0" y="-6"/>
            <a:ext cx="10625328" cy="5404110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34EF3020-1476-41B1-9FE7-B476A25C53D3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0"/>
            <a:ext cx="6030686" cy="3004456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B1B64EC3-B232-415D-8E27-EB3E24D13922}"/>
              </a:ext>
            </a:extLst>
          </p:cNvPr>
          <p:cNvCxnSpPr>
            <a:cxnSpLocks/>
          </p:cNvCxnSpPr>
          <p:nvPr userDrawn="1"/>
        </p:nvCxnSpPr>
        <p:spPr>
          <a:xfrm flipV="1">
            <a:off x="9004301" y="3924299"/>
            <a:ext cx="3187700" cy="168910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2261CE2F-F199-4242-AC6C-692676B81FF1}"/>
              </a:ext>
            </a:extLst>
          </p:cNvPr>
          <p:cNvCxnSpPr>
            <a:cxnSpLocks/>
          </p:cNvCxnSpPr>
          <p:nvPr userDrawn="1"/>
        </p:nvCxnSpPr>
        <p:spPr>
          <a:xfrm flipV="1">
            <a:off x="-17837" y="4700016"/>
            <a:ext cx="1919789" cy="1001054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Picture Placeholder 24">
            <a:extLst>
              <a:ext uri="{FF2B5EF4-FFF2-40B4-BE49-F238E27FC236}">
                <a16:creationId xmlns:a16="http://schemas.microsoft.com/office/drawing/2014/main" id="{89C0506D-0CA6-4583-9D04-24E7F4D16AD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683398" y="860944"/>
            <a:ext cx="4428523" cy="5137089"/>
          </a:xfrm>
          <a:custGeom>
            <a:avLst/>
            <a:gdLst>
              <a:gd name="connsiteX0" fmla="*/ 2214261 w 4428523"/>
              <a:gd name="connsiteY0" fmla="*/ 0 h 5137089"/>
              <a:gd name="connsiteX1" fmla="*/ 4428523 w 4428523"/>
              <a:gd name="connsiteY1" fmla="*/ 1107131 h 5137089"/>
              <a:gd name="connsiteX2" fmla="*/ 4428523 w 4428523"/>
              <a:gd name="connsiteY2" fmla="*/ 4029957 h 5137089"/>
              <a:gd name="connsiteX3" fmla="*/ 2214261 w 4428523"/>
              <a:gd name="connsiteY3" fmla="*/ 5137089 h 5137089"/>
              <a:gd name="connsiteX4" fmla="*/ 0 w 4428523"/>
              <a:gd name="connsiteY4" fmla="*/ 4029957 h 5137089"/>
              <a:gd name="connsiteX5" fmla="*/ 0 w 4428523"/>
              <a:gd name="connsiteY5" fmla="*/ 1107131 h 5137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28523" h="5137089">
                <a:moveTo>
                  <a:pt x="2214261" y="0"/>
                </a:moveTo>
                <a:lnTo>
                  <a:pt x="4428523" y="1107131"/>
                </a:lnTo>
                <a:lnTo>
                  <a:pt x="4428523" y="4029957"/>
                </a:lnTo>
                <a:lnTo>
                  <a:pt x="2214261" y="5137089"/>
                </a:lnTo>
                <a:lnTo>
                  <a:pt x="0" y="4029957"/>
                </a:lnTo>
                <a:lnTo>
                  <a:pt x="0" y="1107131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IN" dirty="0"/>
          </a:p>
        </p:txBody>
      </p:sp>
      <p:sp>
        <p:nvSpPr>
          <p:cNvPr id="2" name="Title 1" title="Title">
            <a:extLst>
              <a:ext uri="{FF2B5EF4-FFF2-40B4-BE49-F238E27FC236}">
                <a16:creationId xmlns:a16="http://schemas.microsoft.com/office/drawing/2014/main" id="{A648E0EA-49ED-4F2D-A107-8FCE6301FC8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375721" y="1821022"/>
            <a:ext cx="4853573" cy="1616252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4300" b="1">
                <a:solidFill>
                  <a:schemeClr val="accent1"/>
                </a:solidFill>
              </a:defRPr>
            </a:lvl1pPr>
          </a:lstStyle>
          <a:p>
            <a:r>
              <a:rPr lang="en-IN" dirty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905128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7537">
          <p15:clr>
            <a:srgbClr val="FBAE40"/>
          </p15:clr>
        </p15:guide>
        <p15:guide id="3" pos="138">
          <p15:clr>
            <a:srgbClr val="FBAE40"/>
          </p15:clr>
        </p15:guide>
        <p15:guide id="4" orient="horz" pos="4178">
          <p15:clr>
            <a:srgbClr val="FBAE40"/>
          </p15:clr>
        </p15:guide>
        <p15:guide id="5" orient="horz" pos="142">
          <p15:clr>
            <a:srgbClr val="FBAE40"/>
          </p15:clr>
        </p15:guide>
        <p15:guide id="6" pos="2457">
          <p15:clr>
            <a:srgbClr val="FBAE40"/>
          </p15:clr>
        </p15:guide>
        <p15:guide id="7" pos="438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B16155-303B-403D-8B49-D4CEE47D686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853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r>
              <a:rPr lang="en-IN" dirty="0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915EF5-4ABE-4759-AC09-679CD6083A5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46971" y="6356350"/>
            <a:ext cx="7402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8699F50C-BE38-4BD0-BA84-9B090E1F2B9B}" type="slidenum">
              <a:rPr lang="en-IN" smtClean="0"/>
              <a:pPr/>
              <a:t>‹#›</a:t>
            </a:fld>
            <a:endParaRPr lang="en-IN" dirty="0"/>
          </a:p>
        </p:txBody>
      </p:sp>
      <p:sp>
        <p:nvSpPr>
          <p:cNvPr id="9" name="Title Placeholder 8">
            <a:extLst>
              <a:ext uri="{FF2B5EF4-FFF2-40B4-BE49-F238E27FC236}">
                <a16:creationId xmlns:a16="http://schemas.microsoft.com/office/drawing/2014/main" id="{AA2D2B61-D240-024D-AD60-4162EF1528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8678" y="209029"/>
            <a:ext cx="10835122" cy="1147968"/>
          </a:xfrm>
          <a:prstGeom prst="rect">
            <a:avLst/>
          </a:prstGeom>
        </p:spPr>
        <p:txBody>
          <a:bodyPr vert="horz" lIns="91440" tIns="45720" rIns="91440" bIns="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48850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85" r:id="rId3"/>
    <p:sldLayoutId id="2147483706" r:id="rId4"/>
    <p:sldLayoutId id="2147483708" r:id="rId5"/>
    <p:sldLayoutId id="2147483704" r:id="rId6"/>
    <p:sldLayoutId id="2147483689" r:id="rId7"/>
    <p:sldLayoutId id="2147483668" r:id="rId8"/>
    <p:sldLayoutId id="2147483707" r:id="rId9"/>
    <p:sldLayoutId id="2147483710" r:id="rId10"/>
    <p:sldLayoutId id="2147483709" r:id="rId11"/>
    <p:sldLayoutId id="2147483711" r:id="rId12"/>
    <p:sldLayoutId id="2147483712" r:id="rId13"/>
    <p:sldLayoutId id="2147483713" r:id="rId14"/>
    <p:sldLayoutId id="2147483714" r:id="rId15"/>
    <p:sldLayoutId id="2147483715" r:id="rId16"/>
    <p:sldLayoutId id="2147483692" r:id="rId17"/>
    <p:sldLayoutId id="2147483697" r:id="rId18"/>
    <p:sldLayoutId id="2147483674" r:id="rId19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IN" sz="44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2E7A40"/>
        </a:buClr>
        <a:buFont typeface="Arial" panose="020B0604020202020204" pitchFamily="34" charset="0"/>
        <a:buChar char="•"/>
        <a:defRPr lang="en-US" sz="2400" kern="1200" dirty="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2E7A40"/>
        </a:buClr>
        <a:buFont typeface="Arial" panose="020B0604020202020204" pitchFamily="34" charset="0"/>
        <a:buChar char="•"/>
        <a:defRPr lang="en-US" sz="2000" kern="1200" dirty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2E7A40"/>
        </a:buClr>
        <a:buFont typeface="Arial" panose="020B0604020202020204" pitchFamily="34" charset="0"/>
        <a:buChar char="•"/>
        <a:defRPr lang="en-US" sz="1800" kern="1200" dirty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2E7A40"/>
        </a:buClr>
        <a:buFont typeface="Arial" panose="020B0604020202020204" pitchFamily="34" charset="0"/>
        <a:buChar char="•"/>
        <a:defRPr lang="en-US" sz="1600" kern="1200" dirty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2E7A40"/>
        </a:buClr>
        <a:buFont typeface="Arial" panose="020B0604020202020204" pitchFamily="34" charset="0"/>
        <a:buChar char="•"/>
        <a:defRPr lang="en-IN" sz="1600" kern="1200" dirty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.pn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91CA16A-993E-43BA-BDDC-9E427CF951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3842" y="1987420"/>
            <a:ext cx="4911633" cy="3128866"/>
          </a:xfrm>
        </p:spPr>
        <p:txBody>
          <a:bodyPr>
            <a:normAutofit/>
          </a:bodyPr>
          <a:lstStyle/>
          <a:p>
            <a:r>
              <a:rPr lang="en-US" dirty="0"/>
              <a:t>Launton Boys FC</a:t>
            </a:r>
            <a:br>
              <a:rPr lang="en-US" dirty="0"/>
            </a:br>
            <a:br>
              <a:rPr lang="en-US" dirty="0"/>
            </a:br>
            <a:r>
              <a:rPr lang="en-US" dirty="0"/>
              <a:t>AGM </a:t>
            </a:r>
            <a:br>
              <a:rPr lang="en-US" dirty="0"/>
            </a:br>
            <a:br>
              <a:rPr lang="en-US" dirty="0"/>
            </a:br>
            <a:r>
              <a:rPr lang="en-US" dirty="0"/>
              <a:t>14</a:t>
            </a:r>
            <a:r>
              <a:rPr lang="en-US" baseline="30000" dirty="0"/>
              <a:t>th</a:t>
            </a:r>
            <a:r>
              <a:rPr lang="en-US" dirty="0"/>
              <a:t> of July 2022</a:t>
            </a:r>
            <a:endParaRPr lang="en-IN" b="0" dirty="0"/>
          </a:p>
        </p:txBody>
      </p:sp>
      <p:pic>
        <p:nvPicPr>
          <p:cNvPr id="3" name="Picture Placeholder 2"/>
          <p:cNvPicPr>
            <a:picLocks noGrp="1" noChangeAspect="1"/>
          </p:cNvPicPr>
          <p:nvPr>
            <p:ph type="pic" sz="quarter" idx="1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91" r="6891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42926613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itle 3">
            <a:extLst>
              <a:ext uri="{FF2B5EF4-FFF2-40B4-BE49-F238E27FC236}">
                <a16:creationId xmlns:a16="http://schemas.microsoft.com/office/drawing/2014/main" id="{1ABD613F-111C-41D6-9F8E-8B2C42A5E0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7125" y="72553"/>
            <a:ext cx="7342622" cy="1215566"/>
          </a:xfrm>
        </p:spPr>
        <p:txBody>
          <a:bodyPr>
            <a:normAutofit/>
          </a:bodyPr>
          <a:lstStyle/>
          <a:p>
            <a:r>
              <a:rPr lang="en-IN" sz="4000" b="0" dirty="0">
                <a:solidFill>
                  <a:schemeClr val="tx1"/>
                </a:solidFill>
              </a:rPr>
              <a:t>Agenda</a:t>
            </a: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A267D224-5586-43DC-82CA-8605E158298B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8699F50C-BE38-4BD0-BA84-9B090E1F2B9B}" type="slidenum">
              <a:rPr lang="en-IN" smtClean="0"/>
              <a:pPr/>
              <a:t>2</a:t>
            </a:fld>
            <a:endParaRPr lang="en-IN" dirty="0"/>
          </a:p>
        </p:txBody>
      </p:sp>
      <p:sp>
        <p:nvSpPr>
          <p:cNvPr id="2" name="Oval 1"/>
          <p:cNvSpPr/>
          <p:nvPr/>
        </p:nvSpPr>
        <p:spPr>
          <a:xfrm>
            <a:off x="11061577" y="204186"/>
            <a:ext cx="825621" cy="6569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2" name="Picture Placeholder 8">
            <a:extLst>
              <a:ext uri="{FF2B5EF4-FFF2-40B4-BE49-F238E27FC236}">
                <a16:creationId xmlns:a16="http://schemas.microsoft.com/office/drawing/2014/main" id="{8D3CC06C-1C99-4087-8CD2-FAB874FF7DDF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7788536" y="2775473"/>
            <a:ext cx="4403464" cy="4082527"/>
          </a:xfrm>
          <a:custGeom>
            <a:avLst/>
            <a:gdLst>
              <a:gd name="connsiteX0" fmla="*/ 3876237 w 5588000"/>
              <a:gd name="connsiteY0" fmla="*/ 5431883 h 6872249"/>
              <a:gd name="connsiteX1" fmla="*/ 4953000 w 5588000"/>
              <a:gd name="connsiteY1" fmla="*/ 5431883 h 6872249"/>
              <a:gd name="connsiteX2" fmla="*/ 3769163 w 5588000"/>
              <a:gd name="connsiteY2" fmla="*/ 6872249 h 6872249"/>
              <a:gd name="connsiteX3" fmla="*/ 2692400 w 5588000"/>
              <a:gd name="connsiteY3" fmla="*/ 6872249 h 6872249"/>
              <a:gd name="connsiteX4" fmla="*/ 2479230 w 5588000"/>
              <a:gd name="connsiteY4" fmla="*/ 2870200 h 6872249"/>
              <a:gd name="connsiteX5" fmla="*/ 3175000 w 5588000"/>
              <a:gd name="connsiteY5" fmla="*/ 2870200 h 6872249"/>
              <a:gd name="connsiteX6" fmla="*/ 1965770 w 5588000"/>
              <a:gd name="connsiteY6" fmla="*/ 4310566 h 6872249"/>
              <a:gd name="connsiteX7" fmla="*/ 1270000 w 5588000"/>
              <a:gd name="connsiteY7" fmla="*/ 4310566 h 6872249"/>
              <a:gd name="connsiteX8" fmla="*/ 5575300 w 5588000"/>
              <a:gd name="connsiteY8" fmla="*/ 139700 h 6872249"/>
              <a:gd name="connsiteX9" fmla="*/ 5575300 w 5588000"/>
              <a:gd name="connsiteY9" fmla="*/ 3238583 h 6872249"/>
              <a:gd name="connsiteX10" fmla="*/ 2571663 w 5588000"/>
              <a:gd name="connsiteY10" fmla="*/ 6858000 h 6872249"/>
              <a:gd name="connsiteX11" fmla="*/ 0 w 5588000"/>
              <a:gd name="connsiteY11" fmla="*/ 6858000 h 6872249"/>
              <a:gd name="connsiteX12" fmla="*/ 4256761 w 5588000"/>
              <a:gd name="connsiteY12" fmla="*/ 0 h 6872249"/>
              <a:gd name="connsiteX13" fmla="*/ 5588000 w 5588000"/>
              <a:gd name="connsiteY13" fmla="*/ 0 h 6872249"/>
              <a:gd name="connsiteX14" fmla="*/ 3274339 w 5588000"/>
              <a:gd name="connsiteY14" fmla="*/ 2755900 h 6872249"/>
              <a:gd name="connsiteX15" fmla="*/ 1943100 w 5588000"/>
              <a:gd name="connsiteY15" fmla="*/ 2755900 h 68722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5588000" h="6872249">
                <a:moveTo>
                  <a:pt x="3876237" y="5431883"/>
                </a:moveTo>
                <a:lnTo>
                  <a:pt x="4953000" y="5431883"/>
                </a:lnTo>
                <a:lnTo>
                  <a:pt x="3769163" y="6872249"/>
                </a:lnTo>
                <a:lnTo>
                  <a:pt x="2692400" y="6872249"/>
                </a:lnTo>
                <a:close/>
                <a:moveTo>
                  <a:pt x="2479230" y="2870200"/>
                </a:moveTo>
                <a:lnTo>
                  <a:pt x="3175000" y="2870200"/>
                </a:lnTo>
                <a:lnTo>
                  <a:pt x="1965770" y="4310566"/>
                </a:lnTo>
                <a:lnTo>
                  <a:pt x="1270000" y="4310566"/>
                </a:lnTo>
                <a:close/>
                <a:moveTo>
                  <a:pt x="5575300" y="139700"/>
                </a:moveTo>
                <a:lnTo>
                  <a:pt x="5575300" y="3238583"/>
                </a:lnTo>
                <a:lnTo>
                  <a:pt x="2571663" y="6858000"/>
                </a:lnTo>
                <a:lnTo>
                  <a:pt x="0" y="6858000"/>
                </a:lnTo>
                <a:close/>
                <a:moveTo>
                  <a:pt x="4256761" y="0"/>
                </a:moveTo>
                <a:lnTo>
                  <a:pt x="5588000" y="0"/>
                </a:lnTo>
                <a:lnTo>
                  <a:pt x="3274339" y="2755900"/>
                </a:lnTo>
                <a:lnTo>
                  <a:pt x="1943100" y="2755900"/>
                </a:lnTo>
                <a:close/>
              </a:path>
            </a:pathLst>
          </a:cu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55B048C8-9E01-4C2C-B9DB-9612F50648A3}"/>
              </a:ext>
            </a:extLst>
          </p:cNvPr>
          <p:cNvSpPr txBox="1"/>
          <p:nvPr/>
        </p:nvSpPr>
        <p:spPr>
          <a:xfrm>
            <a:off x="1186543" y="1655411"/>
            <a:ext cx="3276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Chairman’s Report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512CA856-C657-4673-AC72-4DFA4ED9139F}"/>
              </a:ext>
            </a:extLst>
          </p:cNvPr>
          <p:cNvSpPr/>
          <p:nvPr/>
        </p:nvSpPr>
        <p:spPr>
          <a:xfrm>
            <a:off x="788742" y="1611895"/>
            <a:ext cx="288945" cy="412848"/>
          </a:xfrm>
          <a:prstGeom prst="ellipse">
            <a:avLst/>
          </a:prstGeom>
          <a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scene3d>
            <a:camera prst="orthographicFront"/>
            <a:lightRig rig="chilly" dir="t"/>
          </a:scene3d>
          <a:sp3d z="12700" extrusionH="12700" prstMaterial="translucentPowder">
            <a:bevelT w="25400" h="6350" prst="softRound"/>
            <a:bevelB w="0" h="0" prst="convex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158939E-EFBE-46B2-8698-397AB3E51258}"/>
              </a:ext>
            </a:extLst>
          </p:cNvPr>
          <p:cNvSpPr txBox="1"/>
          <p:nvPr/>
        </p:nvSpPr>
        <p:spPr>
          <a:xfrm>
            <a:off x="1186542" y="2112613"/>
            <a:ext cx="3276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AGM Meeting Minutes 2021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B891BDED-F645-4DAB-BCD4-32FB6FCE75D8}"/>
              </a:ext>
            </a:extLst>
          </p:cNvPr>
          <p:cNvSpPr/>
          <p:nvPr/>
        </p:nvSpPr>
        <p:spPr>
          <a:xfrm>
            <a:off x="788741" y="2069097"/>
            <a:ext cx="288945" cy="412848"/>
          </a:xfrm>
          <a:prstGeom prst="ellipse">
            <a:avLst/>
          </a:prstGeom>
          <a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scene3d>
            <a:camera prst="orthographicFront"/>
            <a:lightRig rig="chilly" dir="t"/>
          </a:scene3d>
          <a:sp3d z="12700" extrusionH="12700" prstMaterial="translucentPowder">
            <a:bevelT w="25400" h="6350" prst="softRound"/>
            <a:bevelB w="0" h="0" prst="convex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95394FA-3EB6-4FD9-9578-3651AE52708C}"/>
              </a:ext>
            </a:extLst>
          </p:cNvPr>
          <p:cNvSpPr txBox="1"/>
          <p:nvPr/>
        </p:nvSpPr>
        <p:spPr>
          <a:xfrm>
            <a:off x="1175659" y="2580695"/>
            <a:ext cx="3276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Treasurers Report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2EEBDC87-DDDE-448E-8023-C56D190F38AB}"/>
              </a:ext>
            </a:extLst>
          </p:cNvPr>
          <p:cNvSpPr/>
          <p:nvPr/>
        </p:nvSpPr>
        <p:spPr>
          <a:xfrm>
            <a:off x="777858" y="2537179"/>
            <a:ext cx="288945" cy="412848"/>
          </a:xfrm>
          <a:prstGeom prst="ellipse">
            <a:avLst/>
          </a:prstGeom>
          <a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scene3d>
            <a:camera prst="orthographicFront"/>
            <a:lightRig rig="chilly" dir="t"/>
          </a:scene3d>
          <a:sp3d z="12700" extrusionH="12700" prstMaterial="translucentPowder">
            <a:bevelT w="25400" h="6350" prst="softRound"/>
            <a:bevelB w="0" h="0" prst="convex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0CB132A-185D-4CB8-B535-F24A5FC59ECC}"/>
              </a:ext>
            </a:extLst>
          </p:cNvPr>
          <p:cNvSpPr txBox="1"/>
          <p:nvPr/>
        </p:nvSpPr>
        <p:spPr>
          <a:xfrm>
            <a:off x="1186545" y="3625723"/>
            <a:ext cx="3276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Election of Committee</a:t>
            </a: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BA29F8A2-6867-421E-9240-9E52C44C815F}"/>
              </a:ext>
            </a:extLst>
          </p:cNvPr>
          <p:cNvSpPr/>
          <p:nvPr/>
        </p:nvSpPr>
        <p:spPr>
          <a:xfrm>
            <a:off x="788744" y="3582207"/>
            <a:ext cx="288945" cy="412848"/>
          </a:xfrm>
          <a:prstGeom prst="ellipse">
            <a:avLst/>
          </a:prstGeom>
          <a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scene3d>
            <a:camera prst="orthographicFront"/>
            <a:lightRig rig="chilly" dir="t"/>
          </a:scene3d>
          <a:sp3d z="12700" extrusionH="12700" prstMaterial="translucentPowder">
            <a:bevelT w="25400" h="6350" prst="softRound"/>
            <a:bevelB w="0" h="0" prst="convex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4B2F5A2-D2BD-42A7-A645-C970A0E4DA45}"/>
              </a:ext>
            </a:extLst>
          </p:cNvPr>
          <p:cNvSpPr txBox="1"/>
          <p:nvPr/>
        </p:nvSpPr>
        <p:spPr>
          <a:xfrm>
            <a:off x="1186544" y="4823154"/>
            <a:ext cx="42889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/>
              <a:t>Whitelands</a:t>
            </a:r>
            <a:r>
              <a:rPr lang="en-GB" dirty="0"/>
              <a:t> / Cooper – Winter Training</a:t>
            </a: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03624B12-9148-43A1-BAE9-BAE7337CD8C5}"/>
              </a:ext>
            </a:extLst>
          </p:cNvPr>
          <p:cNvSpPr/>
          <p:nvPr/>
        </p:nvSpPr>
        <p:spPr>
          <a:xfrm>
            <a:off x="788744" y="4779638"/>
            <a:ext cx="288945" cy="412848"/>
          </a:xfrm>
          <a:prstGeom prst="ellipse">
            <a:avLst/>
          </a:prstGeom>
          <a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scene3d>
            <a:camera prst="orthographicFront"/>
            <a:lightRig rig="chilly" dir="t"/>
          </a:scene3d>
          <a:sp3d z="12700" extrusionH="12700" prstMaterial="translucentPowder">
            <a:bevelT w="25400" h="6350" prst="softRound"/>
            <a:bevelB w="0" h="0" prst="convex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2F32FA4C-9619-4F0F-8681-D02C490BDE90}"/>
              </a:ext>
            </a:extLst>
          </p:cNvPr>
          <p:cNvSpPr txBox="1"/>
          <p:nvPr/>
        </p:nvSpPr>
        <p:spPr>
          <a:xfrm>
            <a:off x="1186543" y="5291242"/>
            <a:ext cx="37120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Pitch Layouts (</a:t>
            </a:r>
            <a:r>
              <a:rPr lang="en-GB" dirty="0" err="1"/>
              <a:t>Launton</a:t>
            </a:r>
            <a:r>
              <a:rPr lang="en-GB" dirty="0"/>
              <a:t> &amp; MOD)</a:t>
            </a: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0AE86B54-9412-414F-B5D0-5B73EB9EEFD0}"/>
              </a:ext>
            </a:extLst>
          </p:cNvPr>
          <p:cNvSpPr/>
          <p:nvPr/>
        </p:nvSpPr>
        <p:spPr>
          <a:xfrm>
            <a:off x="788743" y="5247726"/>
            <a:ext cx="288945" cy="412848"/>
          </a:xfrm>
          <a:prstGeom prst="ellipse">
            <a:avLst/>
          </a:prstGeom>
          <a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scene3d>
            <a:camera prst="orthographicFront"/>
            <a:lightRig rig="chilly" dir="t"/>
          </a:scene3d>
          <a:sp3d z="12700" extrusionH="12700" prstMaterial="translucentPowder">
            <a:bevelT w="25400" h="6350" prst="softRound"/>
            <a:bevelB w="0" h="0" prst="convex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84883CF3-3592-4E07-85ED-9B21859ADBB2}"/>
              </a:ext>
            </a:extLst>
          </p:cNvPr>
          <p:cNvSpPr/>
          <p:nvPr/>
        </p:nvSpPr>
        <p:spPr>
          <a:xfrm>
            <a:off x="1333030" y="2950836"/>
            <a:ext cx="158314" cy="238679"/>
          </a:xfrm>
          <a:prstGeom prst="ellipse">
            <a:avLst/>
          </a:prstGeom>
          <a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scene3d>
            <a:camera prst="orthographicFront"/>
            <a:lightRig rig="chilly" dir="t"/>
          </a:scene3d>
          <a:sp3d z="12700" extrusionH="12700" prstMaterial="translucentPowder">
            <a:bevelT w="25400" h="6350" prst="softRound"/>
            <a:bevelB w="0" h="0" prst="convex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944E120C-DF90-46AD-9D9B-6C0671625142}"/>
              </a:ext>
            </a:extLst>
          </p:cNvPr>
          <p:cNvSpPr txBox="1"/>
          <p:nvPr/>
        </p:nvSpPr>
        <p:spPr>
          <a:xfrm>
            <a:off x="1621973" y="2929039"/>
            <a:ext cx="3276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Subscription Fees</a:t>
            </a: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6723FDA2-DAA4-4144-A45B-A857A1C7C16C}"/>
              </a:ext>
            </a:extLst>
          </p:cNvPr>
          <p:cNvSpPr/>
          <p:nvPr/>
        </p:nvSpPr>
        <p:spPr>
          <a:xfrm>
            <a:off x="1333031" y="3190322"/>
            <a:ext cx="158314" cy="238679"/>
          </a:xfrm>
          <a:prstGeom prst="ellipse">
            <a:avLst/>
          </a:prstGeom>
          <a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scene3d>
            <a:camera prst="orthographicFront"/>
            <a:lightRig rig="chilly" dir="t"/>
          </a:scene3d>
          <a:sp3d z="12700" extrusionH="12700" prstMaterial="translucentPowder">
            <a:bevelT w="25400" h="6350" prst="softRound"/>
            <a:bevelB w="0" h="0" prst="convex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69CE4037-38A4-453A-9BED-EF7C46D90C2C}"/>
              </a:ext>
            </a:extLst>
          </p:cNvPr>
          <p:cNvSpPr txBox="1"/>
          <p:nvPr/>
        </p:nvSpPr>
        <p:spPr>
          <a:xfrm>
            <a:off x="1621974" y="3168525"/>
            <a:ext cx="3276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Spending Options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3D0B739C-5DC6-4EE5-923D-886A8B51A988}"/>
              </a:ext>
            </a:extLst>
          </p:cNvPr>
          <p:cNvSpPr txBox="1"/>
          <p:nvPr/>
        </p:nvSpPr>
        <p:spPr>
          <a:xfrm>
            <a:off x="1186543" y="5715788"/>
            <a:ext cx="3276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MOD Update</a:t>
            </a:r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CC90CD1D-47CE-48EB-95C5-8AC3AC21C5B6}"/>
              </a:ext>
            </a:extLst>
          </p:cNvPr>
          <p:cNvSpPr/>
          <p:nvPr/>
        </p:nvSpPr>
        <p:spPr>
          <a:xfrm>
            <a:off x="788742" y="5672272"/>
            <a:ext cx="288945" cy="412848"/>
          </a:xfrm>
          <a:prstGeom prst="ellipse">
            <a:avLst/>
          </a:prstGeom>
          <a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scene3d>
            <a:camera prst="orthographicFront"/>
            <a:lightRig rig="chilly" dir="t"/>
          </a:scene3d>
          <a:sp3d z="12700" extrusionH="12700" prstMaterial="translucentPowder">
            <a:bevelT w="25400" h="6350" prst="softRound"/>
            <a:bevelB w="0" h="0" prst="convex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F4753E80-ECBF-4A12-AE48-CB8D57BD19D9}"/>
              </a:ext>
            </a:extLst>
          </p:cNvPr>
          <p:cNvSpPr txBox="1"/>
          <p:nvPr/>
        </p:nvSpPr>
        <p:spPr>
          <a:xfrm>
            <a:off x="1186544" y="6140332"/>
            <a:ext cx="46917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Player Registrations (WGS / Club Website)</a:t>
            </a:r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6CBF0BD9-96ED-4F42-844C-ADFA36833B08}"/>
              </a:ext>
            </a:extLst>
          </p:cNvPr>
          <p:cNvSpPr/>
          <p:nvPr/>
        </p:nvSpPr>
        <p:spPr>
          <a:xfrm>
            <a:off x="788743" y="6096816"/>
            <a:ext cx="288945" cy="412848"/>
          </a:xfrm>
          <a:prstGeom prst="ellipse">
            <a:avLst/>
          </a:prstGeom>
          <a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scene3d>
            <a:camera prst="orthographicFront"/>
            <a:lightRig rig="chilly" dir="t"/>
          </a:scene3d>
          <a:sp3d z="12700" extrusionH="12700" prstMaterial="translucentPowder">
            <a:bevelT w="25400" h="6350" prst="softRound"/>
            <a:bevelB w="0" h="0" prst="convex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DA4D93AB-734A-4319-B119-830DAD71679C}"/>
              </a:ext>
            </a:extLst>
          </p:cNvPr>
          <p:cNvSpPr/>
          <p:nvPr/>
        </p:nvSpPr>
        <p:spPr>
          <a:xfrm>
            <a:off x="1343915" y="3984980"/>
            <a:ext cx="158314" cy="238679"/>
          </a:xfrm>
          <a:prstGeom prst="ellipse">
            <a:avLst/>
          </a:prstGeom>
          <a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scene3d>
            <a:camera prst="orthographicFront"/>
            <a:lightRig rig="chilly" dir="t"/>
          </a:scene3d>
          <a:sp3d z="12700" extrusionH="12700" prstMaterial="translucentPowder">
            <a:bevelT w="25400" h="6350" prst="softRound"/>
            <a:bevelB w="0" h="0" prst="convex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ADEBC2F4-4A24-4337-874A-C9C6C3B432B2}"/>
              </a:ext>
            </a:extLst>
          </p:cNvPr>
          <p:cNvSpPr txBox="1"/>
          <p:nvPr/>
        </p:nvSpPr>
        <p:spPr>
          <a:xfrm>
            <a:off x="1632858" y="3952298"/>
            <a:ext cx="3276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New Roles / Continuity Planning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EFD02516-5CA6-4DA7-B9E1-73B84A84D06F}"/>
              </a:ext>
            </a:extLst>
          </p:cNvPr>
          <p:cNvSpPr txBox="1"/>
          <p:nvPr/>
        </p:nvSpPr>
        <p:spPr>
          <a:xfrm>
            <a:off x="1186545" y="4376836"/>
            <a:ext cx="42889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Welfare Update</a:t>
            </a:r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87186232-A2D7-4541-A44A-3193129294F7}"/>
              </a:ext>
            </a:extLst>
          </p:cNvPr>
          <p:cNvSpPr/>
          <p:nvPr/>
        </p:nvSpPr>
        <p:spPr>
          <a:xfrm>
            <a:off x="788745" y="4333320"/>
            <a:ext cx="288945" cy="412848"/>
          </a:xfrm>
          <a:prstGeom prst="ellipse">
            <a:avLst/>
          </a:prstGeom>
          <a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scene3d>
            <a:camera prst="orthographicFront"/>
            <a:lightRig rig="chilly" dir="t"/>
          </a:scene3d>
          <a:sp3d z="12700" extrusionH="12700" prstMaterial="translucentPowder">
            <a:bevelT w="25400" h="6350" prst="softRound"/>
            <a:bevelB w="0" h="0" prst="convex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pic>
        <p:nvPicPr>
          <p:cNvPr id="38" name="Picture Placeholder 2">
            <a:extLst>
              <a:ext uri="{FF2B5EF4-FFF2-40B4-BE49-F238E27FC236}">
                <a16:creationId xmlns:a16="http://schemas.microsoft.com/office/drawing/2014/main" id="{48398CF4-6AA0-080D-3B4D-A5BC50BB69D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91" r="6891"/>
          <a:stretch>
            <a:fillRect/>
          </a:stretch>
        </p:blipFill>
        <p:spPr>
          <a:xfrm>
            <a:off x="11146971" y="0"/>
            <a:ext cx="811974" cy="941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991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53D90E-F2EA-4BA1-ACBD-9D3D0EB22C8A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8699F50C-BE38-4BD0-BA84-9B090E1F2B9B}" type="slidenum">
              <a:rPr lang="en-IN" smtClean="0"/>
              <a:pPr/>
              <a:t>3</a:t>
            </a:fld>
            <a:endParaRPr lang="en-IN" dirty="0"/>
          </a:p>
        </p:txBody>
      </p:sp>
      <p:sp>
        <p:nvSpPr>
          <p:cNvPr id="13" name="Title 13">
            <a:extLst>
              <a:ext uri="{FF2B5EF4-FFF2-40B4-BE49-F238E27FC236}">
                <a16:creationId xmlns:a16="http://schemas.microsoft.com/office/drawing/2014/main" id="{F64048FA-1C7E-4BEF-8273-A6490A2211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8678" y="209029"/>
            <a:ext cx="8333222" cy="545574"/>
          </a:xfrm>
        </p:spPr>
        <p:txBody>
          <a:bodyPr>
            <a:normAutofit/>
          </a:bodyPr>
          <a:lstStyle/>
          <a:p>
            <a:r>
              <a:rPr lang="en-ZA" sz="3600" b="0" dirty="0"/>
              <a:t>Chairmans Report</a:t>
            </a:r>
            <a:endParaRPr lang="en-IN" sz="3600" b="0" dirty="0"/>
          </a:p>
        </p:txBody>
      </p:sp>
      <p:sp>
        <p:nvSpPr>
          <p:cNvPr id="2" name="Rectangle 1"/>
          <p:cNvSpPr/>
          <p:nvPr/>
        </p:nvSpPr>
        <p:spPr>
          <a:xfrm>
            <a:off x="11146971" y="346229"/>
            <a:ext cx="660330" cy="4083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6" name="Picture Placeholder 2">
            <a:extLst>
              <a:ext uri="{FF2B5EF4-FFF2-40B4-BE49-F238E27FC236}">
                <a16:creationId xmlns:a16="http://schemas.microsoft.com/office/drawing/2014/main" id="{EFC5E1A0-1AF6-2C93-7721-FFFB21F64BD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91" r="6891"/>
          <a:stretch>
            <a:fillRect/>
          </a:stretch>
        </p:blipFill>
        <p:spPr>
          <a:xfrm>
            <a:off x="11146971" y="0"/>
            <a:ext cx="811974" cy="941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786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53D90E-F2EA-4BA1-ACBD-9D3D0EB22C8A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8699F50C-BE38-4BD0-BA84-9B090E1F2B9B}" type="slidenum">
              <a:rPr lang="en-IN" smtClean="0"/>
              <a:pPr/>
              <a:t>4</a:t>
            </a:fld>
            <a:endParaRPr lang="en-IN" dirty="0"/>
          </a:p>
        </p:txBody>
      </p:sp>
      <p:sp>
        <p:nvSpPr>
          <p:cNvPr id="13" name="Title 13">
            <a:extLst>
              <a:ext uri="{FF2B5EF4-FFF2-40B4-BE49-F238E27FC236}">
                <a16:creationId xmlns:a16="http://schemas.microsoft.com/office/drawing/2014/main" id="{F64048FA-1C7E-4BEF-8273-A6490A2211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8678" y="209029"/>
            <a:ext cx="8333222" cy="545574"/>
          </a:xfrm>
        </p:spPr>
        <p:txBody>
          <a:bodyPr>
            <a:normAutofit/>
          </a:bodyPr>
          <a:lstStyle/>
          <a:p>
            <a:r>
              <a:rPr lang="en-ZA" sz="3600" b="0" dirty="0"/>
              <a:t>Treasures Report</a:t>
            </a:r>
            <a:endParaRPr lang="en-IN" sz="3600" b="0" dirty="0"/>
          </a:p>
        </p:txBody>
      </p:sp>
      <p:sp>
        <p:nvSpPr>
          <p:cNvPr id="2" name="Rectangle 1"/>
          <p:cNvSpPr/>
          <p:nvPr/>
        </p:nvSpPr>
        <p:spPr>
          <a:xfrm>
            <a:off x="11146971" y="346229"/>
            <a:ext cx="660330" cy="4083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324541D-CD29-4DDF-8039-18B27967D39B}"/>
              </a:ext>
            </a:extLst>
          </p:cNvPr>
          <p:cNvSpPr txBox="1"/>
          <p:nvPr/>
        </p:nvSpPr>
        <p:spPr>
          <a:xfrm>
            <a:off x="664029" y="1371600"/>
            <a:ext cx="833322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sz="2400" dirty="0">
                <a:solidFill>
                  <a:schemeClr val="bg1"/>
                </a:solidFill>
              </a:rPr>
              <a:t>Accounts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sz="2400" dirty="0">
                <a:solidFill>
                  <a:schemeClr val="bg1"/>
                </a:solidFill>
              </a:rPr>
              <a:t>Fees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sz="2400" dirty="0">
                <a:solidFill>
                  <a:schemeClr val="bg1"/>
                </a:solidFill>
              </a:rPr>
              <a:t>Spending options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GB" sz="2400" dirty="0">
              <a:solidFill>
                <a:schemeClr val="bg1"/>
              </a:solidFill>
            </a:endParaRPr>
          </a:p>
        </p:txBody>
      </p:sp>
      <p:pic>
        <p:nvPicPr>
          <p:cNvPr id="6" name="Picture Placeholder 2">
            <a:extLst>
              <a:ext uri="{FF2B5EF4-FFF2-40B4-BE49-F238E27FC236}">
                <a16:creationId xmlns:a16="http://schemas.microsoft.com/office/drawing/2014/main" id="{06DCD5AB-977E-F4CA-1824-C36AD459A4D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91" r="6891"/>
          <a:stretch>
            <a:fillRect/>
          </a:stretch>
        </p:blipFill>
        <p:spPr>
          <a:xfrm>
            <a:off x="11146971" y="0"/>
            <a:ext cx="811974" cy="941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30570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53D90E-F2EA-4BA1-ACBD-9D3D0EB22C8A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8699F50C-BE38-4BD0-BA84-9B090E1F2B9B}" type="slidenum">
              <a:rPr lang="en-IN" smtClean="0"/>
              <a:pPr/>
              <a:t>5</a:t>
            </a:fld>
            <a:endParaRPr lang="en-IN" dirty="0"/>
          </a:p>
        </p:txBody>
      </p:sp>
      <p:sp>
        <p:nvSpPr>
          <p:cNvPr id="13" name="Title 13">
            <a:extLst>
              <a:ext uri="{FF2B5EF4-FFF2-40B4-BE49-F238E27FC236}">
                <a16:creationId xmlns:a16="http://schemas.microsoft.com/office/drawing/2014/main" id="{F64048FA-1C7E-4BEF-8273-A6490A2211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8678" y="209029"/>
            <a:ext cx="8333222" cy="545574"/>
          </a:xfrm>
        </p:spPr>
        <p:txBody>
          <a:bodyPr>
            <a:normAutofit/>
          </a:bodyPr>
          <a:lstStyle/>
          <a:p>
            <a:r>
              <a:rPr lang="en-ZA" sz="3600" b="0" dirty="0"/>
              <a:t>Election of the Committee</a:t>
            </a:r>
            <a:endParaRPr lang="en-IN" sz="3600" b="0" dirty="0"/>
          </a:p>
        </p:txBody>
      </p:sp>
      <p:sp>
        <p:nvSpPr>
          <p:cNvPr id="2" name="Rectangle 1"/>
          <p:cNvSpPr/>
          <p:nvPr/>
        </p:nvSpPr>
        <p:spPr>
          <a:xfrm>
            <a:off x="11146971" y="346229"/>
            <a:ext cx="660330" cy="4083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324541D-CD29-4DDF-8039-18B27967D39B}"/>
              </a:ext>
            </a:extLst>
          </p:cNvPr>
          <p:cNvSpPr txBox="1"/>
          <p:nvPr/>
        </p:nvSpPr>
        <p:spPr>
          <a:xfrm>
            <a:off x="664029" y="1371600"/>
            <a:ext cx="833322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sz="2400" dirty="0">
                <a:solidFill>
                  <a:schemeClr val="bg1"/>
                </a:solidFill>
              </a:rPr>
              <a:t>Accounts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sz="2400" dirty="0">
                <a:solidFill>
                  <a:schemeClr val="bg1"/>
                </a:solidFill>
              </a:rPr>
              <a:t>Fees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sz="2400" dirty="0">
                <a:solidFill>
                  <a:schemeClr val="bg1"/>
                </a:solidFill>
              </a:rPr>
              <a:t>Spending options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GB" sz="2400" dirty="0">
              <a:solidFill>
                <a:schemeClr val="bg1"/>
              </a:solidFill>
            </a:endParaRPr>
          </a:p>
        </p:txBody>
      </p:sp>
      <p:pic>
        <p:nvPicPr>
          <p:cNvPr id="6" name="Picture Placeholder 2">
            <a:extLst>
              <a:ext uri="{FF2B5EF4-FFF2-40B4-BE49-F238E27FC236}">
                <a16:creationId xmlns:a16="http://schemas.microsoft.com/office/drawing/2014/main" id="{01DB303D-EF87-931F-1633-AF0412EEDB5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91" r="6891"/>
          <a:stretch>
            <a:fillRect/>
          </a:stretch>
        </p:blipFill>
        <p:spPr>
          <a:xfrm>
            <a:off x="11146971" y="0"/>
            <a:ext cx="811974" cy="941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69643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53D90E-F2EA-4BA1-ACBD-9D3D0EB22C8A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8699F50C-BE38-4BD0-BA84-9B090E1F2B9B}" type="slidenum">
              <a:rPr lang="en-IN" smtClean="0"/>
              <a:pPr/>
              <a:t>6</a:t>
            </a:fld>
            <a:endParaRPr lang="en-IN" dirty="0"/>
          </a:p>
        </p:txBody>
      </p:sp>
      <p:sp>
        <p:nvSpPr>
          <p:cNvPr id="13" name="Title 13">
            <a:extLst>
              <a:ext uri="{FF2B5EF4-FFF2-40B4-BE49-F238E27FC236}">
                <a16:creationId xmlns:a16="http://schemas.microsoft.com/office/drawing/2014/main" id="{F64048FA-1C7E-4BEF-8273-A6490A2211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8678" y="209029"/>
            <a:ext cx="8333222" cy="545574"/>
          </a:xfrm>
        </p:spPr>
        <p:txBody>
          <a:bodyPr>
            <a:normAutofit/>
          </a:bodyPr>
          <a:lstStyle/>
          <a:p>
            <a:r>
              <a:rPr lang="en-ZA" sz="3600" b="0" dirty="0" err="1"/>
              <a:t>Whitelands</a:t>
            </a:r>
            <a:r>
              <a:rPr lang="en-ZA" sz="3600" b="0" dirty="0"/>
              <a:t> / Cooper Update</a:t>
            </a:r>
            <a:endParaRPr lang="en-IN" sz="3600" b="0" dirty="0"/>
          </a:p>
        </p:txBody>
      </p:sp>
      <p:sp>
        <p:nvSpPr>
          <p:cNvPr id="2" name="Rectangle 1"/>
          <p:cNvSpPr/>
          <p:nvPr/>
        </p:nvSpPr>
        <p:spPr>
          <a:xfrm>
            <a:off x="11146971" y="346229"/>
            <a:ext cx="660330" cy="4083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324541D-CD29-4DDF-8039-18B27967D39B}"/>
              </a:ext>
            </a:extLst>
          </p:cNvPr>
          <p:cNvSpPr txBox="1"/>
          <p:nvPr/>
        </p:nvSpPr>
        <p:spPr>
          <a:xfrm>
            <a:off x="630575" y="1089164"/>
            <a:ext cx="8333222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sz="2400" dirty="0">
                <a:solidFill>
                  <a:schemeClr val="bg1"/>
                </a:solidFill>
              </a:rPr>
              <a:t>We have more teams than we do training slots.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GB" sz="2400" dirty="0">
              <a:solidFill>
                <a:schemeClr val="bg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sz="2400" dirty="0">
                <a:solidFill>
                  <a:schemeClr val="bg1"/>
                </a:solidFill>
              </a:rPr>
              <a:t>Been a couple of meetings with BTC who are taking over management of </a:t>
            </a:r>
            <a:r>
              <a:rPr lang="en-GB" sz="2400" dirty="0" err="1">
                <a:solidFill>
                  <a:schemeClr val="bg1"/>
                </a:solidFill>
              </a:rPr>
              <a:t>Whitelands</a:t>
            </a:r>
            <a:r>
              <a:rPr lang="en-GB" sz="2400" dirty="0">
                <a:solidFill>
                  <a:schemeClr val="bg1"/>
                </a:solidFill>
              </a:rPr>
              <a:t>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GB" sz="2400" dirty="0">
              <a:solidFill>
                <a:schemeClr val="bg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sz="2400" dirty="0">
                <a:solidFill>
                  <a:schemeClr val="bg1"/>
                </a:solidFill>
              </a:rPr>
              <a:t>2022/23 Status quo being maintained in terms of carrying over last seasons bookings. This puts us at a disadvantage but lines of communication are open.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GB" sz="2400" dirty="0">
              <a:solidFill>
                <a:schemeClr val="bg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sz="2400" dirty="0">
                <a:solidFill>
                  <a:schemeClr val="bg1"/>
                </a:solidFill>
              </a:rPr>
              <a:t>Cooper School (CDC) seems to be suffering from staffing issues and its not clear whether this will be resolved by October when winter sessions start.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GB" sz="2400" dirty="0">
              <a:solidFill>
                <a:schemeClr val="bg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sz="2400" dirty="0">
                <a:solidFill>
                  <a:schemeClr val="bg1"/>
                </a:solidFill>
              </a:rPr>
              <a:t>Do we consider generator driven floodlights for MOD? What price?</a:t>
            </a:r>
          </a:p>
        </p:txBody>
      </p:sp>
      <p:pic>
        <p:nvPicPr>
          <p:cNvPr id="6" name="Picture Placeholder 2">
            <a:extLst>
              <a:ext uri="{FF2B5EF4-FFF2-40B4-BE49-F238E27FC236}">
                <a16:creationId xmlns:a16="http://schemas.microsoft.com/office/drawing/2014/main" id="{7A9CE763-5A03-18C0-7F16-B8A39AED88F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91" r="6891"/>
          <a:stretch>
            <a:fillRect/>
          </a:stretch>
        </p:blipFill>
        <p:spPr>
          <a:xfrm>
            <a:off x="11146971" y="0"/>
            <a:ext cx="811974" cy="941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52445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53D90E-F2EA-4BA1-ACBD-9D3D0EB22C8A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8699F50C-BE38-4BD0-BA84-9B090E1F2B9B}" type="slidenum">
              <a:rPr lang="en-IN" smtClean="0"/>
              <a:pPr/>
              <a:t>7</a:t>
            </a:fld>
            <a:endParaRPr lang="en-IN" dirty="0"/>
          </a:p>
        </p:txBody>
      </p:sp>
      <p:sp>
        <p:nvSpPr>
          <p:cNvPr id="13" name="Title 13">
            <a:extLst>
              <a:ext uri="{FF2B5EF4-FFF2-40B4-BE49-F238E27FC236}">
                <a16:creationId xmlns:a16="http://schemas.microsoft.com/office/drawing/2014/main" id="{F64048FA-1C7E-4BEF-8273-A6490A2211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8678" y="209029"/>
            <a:ext cx="8333222" cy="711620"/>
          </a:xfrm>
        </p:spPr>
        <p:txBody>
          <a:bodyPr>
            <a:normAutofit/>
          </a:bodyPr>
          <a:lstStyle/>
          <a:p>
            <a:r>
              <a:rPr lang="en-ZA" sz="3600" b="0" dirty="0" err="1"/>
              <a:t>Launton</a:t>
            </a:r>
            <a:endParaRPr lang="en-IN" sz="3600" b="0" dirty="0"/>
          </a:p>
        </p:txBody>
      </p:sp>
      <p:sp>
        <p:nvSpPr>
          <p:cNvPr id="2" name="Rectangle 1"/>
          <p:cNvSpPr/>
          <p:nvPr/>
        </p:nvSpPr>
        <p:spPr>
          <a:xfrm>
            <a:off x="11146971" y="346229"/>
            <a:ext cx="660330" cy="4083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E64D901-F013-4A36-9E4C-F9AAD55027C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7361" y="2188028"/>
            <a:ext cx="10900291" cy="2928258"/>
          </a:xfrm>
          <a:prstGeom prst="rect">
            <a:avLst/>
          </a:prstGeom>
        </p:spPr>
      </p:pic>
      <p:pic>
        <p:nvPicPr>
          <p:cNvPr id="6" name="Picture Placeholder 2">
            <a:extLst>
              <a:ext uri="{FF2B5EF4-FFF2-40B4-BE49-F238E27FC236}">
                <a16:creationId xmlns:a16="http://schemas.microsoft.com/office/drawing/2014/main" id="{65157497-A1E4-78AB-09A3-0283A59702E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91" r="6891"/>
          <a:stretch>
            <a:fillRect/>
          </a:stretch>
        </p:blipFill>
        <p:spPr>
          <a:xfrm>
            <a:off x="11146971" y="0"/>
            <a:ext cx="811974" cy="941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87394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53D90E-F2EA-4BA1-ACBD-9D3D0EB22C8A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8699F50C-BE38-4BD0-BA84-9B090E1F2B9B}" type="slidenum">
              <a:rPr lang="en-IN" smtClean="0"/>
              <a:pPr/>
              <a:t>8</a:t>
            </a:fld>
            <a:endParaRPr lang="en-IN" dirty="0"/>
          </a:p>
        </p:txBody>
      </p:sp>
      <p:sp>
        <p:nvSpPr>
          <p:cNvPr id="13" name="Title 13">
            <a:extLst>
              <a:ext uri="{FF2B5EF4-FFF2-40B4-BE49-F238E27FC236}">
                <a16:creationId xmlns:a16="http://schemas.microsoft.com/office/drawing/2014/main" id="{F64048FA-1C7E-4BEF-8273-A6490A2211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8678" y="209029"/>
            <a:ext cx="8333222" cy="545574"/>
          </a:xfrm>
        </p:spPr>
        <p:txBody>
          <a:bodyPr>
            <a:normAutofit/>
          </a:bodyPr>
          <a:lstStyle/>
          <a:p>
            <a:r>
              <a:rPr lang="en-ZA" sz="3600" b="0" dirty="0"/>
              <a:t>MOD</a:t>
            </a:r>
            <a:endParaRPr lang="en-IN" sz="3600" b="0" dirty="0"/>
          </a:p>
        </p:txBody>
      </p:sp>
      <p:sp>
        <p:nvSpPr>
          <p:cNvPr id="2" name="Rectangle 1"/>
          <p:cNvSpPr/>
          <p:nvPr/>
        </p:nvSpPr>
        <p:spPr>
          <a:xfrm>
            <a:off x="11146971" y="346229"/>
            <a:ext cx="660330" cy="4083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0CFA114-8291-40FD-A010-2E5482193F0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8678" y="927868"/>
            <a:ext cx="8686801" cy="5588592"/>
          </a:xfrm>
          <a:prstGeom prst="rect">
            <a:avLst/>
          </a:prstGeom>
        </p:spPr>
      </p:pic>
      <p:pic>
        <p:nvPicPr>
          <p:cNvPr id="6" name="Picture Placeholder 2">
            <a:extLst>
              <a:ext uri="{FF2B5EF4-FFF2-40B4-BE49-F238E27FC236}">
                <a16:creationId xmlns:a16="http://schemas.microsoft.com/office/drawing/2014/main" id="{48BBFE4E-39BE-CBE7-8538-FDDE3B89923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91" r="6891"/>
          <a:stretch>
            <a:fillRect/>
          </a:stretch>
        </p:blipFill>
        <p:spPr>
          <a:xfrm>
            <a:off x="11146971" y="0"/>
            <a:ext cx="811974" cy="941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22428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53D90E-F2EA-4BA1-ACBD-9D3D0EB22C8A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8699F50C-BE38-4BD0-BA84-9B090E1F2B9B}" type="slidenum">
              <a:rPr lang="en-IN" smtClean="0"/>
              <a:pPr/>
              <a:t>9</a:t>
            </a:fld>
            <a:endParaRPr lang="en-IN" dirty="0"/>
          </a:p>
        </p:txBody>
      </p:sp>
      <p:sp>
        <p:nvSpPr>
          <p:cNvPr id="13" name="Title 13">
            <a:extLst>
              <a:ext uri="{FF2B5EF4-FFF2-40B4-BE49-F238E27FC236}">
                <a16:creationId xmlns:a16="http://schemas.microsoft.com/office/drawing/2014/main" id="{F64048FA-1C7E-4BEF-8273-A6490A2211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8678" y="209029"/>
            <a:ext cx="8333222" cy="545574"/>
          </a:xfrm>
        </p:spPr>
        <p:txBody>
          <a:bodyPr>
            <a:normAutofit/>
          </a:bodyPr>
          <a:lstStyle/>
          <a:p>
            <a:r>
              <a:rPr lang="en-ZA" sz="3600" b="0" dirty="0"/>
              <a:t>MOD Update</a:t>
            </a:r>
            <a:endParaRPr lang="en-IN" sz="3600" b="0" dirty="0"/>
          </a:p>
        </p:txBody>
      </p:sp>
      <p:sp>
        <p:nvSpPr>
          <p:cNvPr id="2" name="Rectangle 1"/>
          <p:cNvSpPr/>
          <p:nvPr/>
        </p:nvSpPr>
        <p:spPr>
          <a:xfrm>
            <a:off x="11146971" y="346229"/>
            <a:ext cx="660330" cy="4083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324541D-CD29-4DDF-8039-18B27967D39B}"/>
              </a:ext>
            </a:extLst>
          </p:cNvPr>
          <p:cNvSpPr txBox="1"/>
          <p:nvPr/>
        </p:nvSpPr>
        <p:spPr>
          <a:xfrm>
            <a:off x="664029" y="1371600"/>
            <a:ext cx="833322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dirty="0">
                <a:solidFill>
                  <a:schemeClr val="bg1"/>
                </a:solidFill>
              </a:rPr>
              <a:t>Spending since March 2021 has not been insignificant, but one of the reasons we embarked on this partnership was because of uncertainty around council pitch availability</a:t>
            </a:r>
          </a:p>
          <a:p>
            <a:endParaRPr lang="en-GB" dirty="0">
              <a:solidFill>
                <a:schemeClr val="bg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dirty="0">
                <a:solidFill>
                  <a:schemeClr val="bg1"/>
                </a:solidFill>
              </a:rPr>
              <a:t>Initial scarifying, cutting (Continental Landscapes).</a:t>
            </a:r>
          </a:p>
          <a:p>
            <a:endParaRPr lang="en-GB" dirty="0">
              <a:solidFill>
                <a:schemeClr val="bg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dirty="0">
                <a:solidFill>
                  <a:schemeClr val="bg1"/>
                </a:solidFill>
              </a:rPr>
              <a:t>Maintenance throughout the season. Phil has been hugely valuable to the club.</a:t>
            </a:r>
          </a:p>
          <a:p>
            <a:endParaRPr lang="en-GB" dirty="0">
              <a:solidFill>
                <a:schemeClr val="bg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dirty="0">
                <a:solidFill>
                  <a:schemeClr val="bg1"/>
                </a:solidFill>
              </a:rPr>
              <a:t>Close season 2022 – seeding and fertilising 11v11 pitch areas. Phil now has a new finishing mower and will be using that between now and beginning of the season to keep grass cut and encourage further growth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GB" dirty="0">
              <a:solidFill>
                <a:schemeClr val="bg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dirty="0">
                <a:solidFill>
                  <a:schemeClr val="bg1"/>
                </a:solidFill>
              </a:rPr>
              <a:t>Cost to hire will now kick in at £200 per month.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GB" dirty="0">
              <a:solidFill>
                <a:schemeClr val="bg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dirty="0">
                <a:solidFill>
                  <a:schemeClr val="bg1"/>
                </a:solidFill>
              </a:rPr>
              <a:t>Cost to maintain (by Phil) will cost £150-£200 a month</a:t>
            </a:r>
          </a:p>
        </p:txBody>
      </p:sp>
      <p:pic>
        <p:nvPicPr>
          <p:cNvPr id="6" name="Picture Placeholder 2">
            <a:extLst>
              <a:ext uri="{FF2B5EF4-FFF2-40B4-BE49-F238E27FC236}">
                <a16:creationId xmlns:a16="http://schemas.microsoft.com/office/drawing/2014/main" id="{1ADB97A7-7CE9-783A-31AC-A3CCBF48BA9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91" r="6891"/>
          <a:stretch>
            <a:fillRect/>
          </a:stretch>
        </p:blipFill>
        <p:spPr>
          <a:xfrm>
            <a:off x="11146971" y="0"/>
            <a:ext cx="811974" cy="941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70970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3">
      <a:dk1>
        <a:srgbClr val="3F3F3F"/>
      </a:dk1>
      <a:lt1>
        <a:srgbClr val="FFFFFF"/>
      </a:lt1>
      <a:dk2>
        <a:srgbClr val="F2F2F2"/>
      </a:dk2>
      <a:lt2>
        <a:srgbClr val="A5A5A5"/>
      </a:lt2>
      <a:accent1>
        <a:srgbClr val="00194C"/>
      </a:accent1>
      <a:accent2>
        <a:srgbClr val="EAB200"/>
      </a:accent2>
      <a:accent3>
        <a:srgbClr val="F2F2F2"/>
      </a:accent3>
      <a:accent4>
        <a:srgbClr val="954F72"/>
      </a:accent4>
      <a:accent5>
        <a:srgbClr val="00843B"/>
      </a:accent5>
      <a:accent6>
        <a:srgbClr val="014067"/>
      </a:accent6>
      <a:hlink>
        <a:srgbClr val="00194C"/>
      </a:hlink>
      <a:folHlink>
        <a:srgbClr val="954F72"/>
      </a:folHlink>
    </a:clrScheme>
    <a:fontScheme name="Trebuchet MS">
      <a:majorFont>
        <a:latin typeface="Trebuchet MS" panose="020B0603020202020204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rk-03 Presentation Layout_CA -v6.potx" id="{9FD5D463-2B33-42F3-81B0-0B3C3C07F674}" vid="{A96E6666-7943-4E22-B401-67432B4C0CE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062AD14FFAB5C4BBF96906B2CA21932" ma:contentTypeVersion="13" ma:contentTypeDescription="Create a new document." ma:contentTypeScope="" ma:versionID="e428090c38ac87702b97d67ad76e95c9">
  <xsd:schema xmlns:xsd="http://www.w3.org/2001/XMLSchema" xmlns:xs="http://www.w3.org/2001/XMLSchema" xmlns:p="http://schemas.microsoft.com/office/2006/metadata/properties" xmlns:ns3="393de6cc-c5ae-4b61-a90e-d7a21f82d921" xmlns:ns4="fe7df904-ca90-47a8-a1e8-1809ae01956d" targetNamespace="http://schemas.microsoft.com/office/2006/metadata/properties" ma:root="true" ma:fieldsID="edd40091ff3e60153e8e4c0b89757fb9" ns3:_="" ns4:_="">
    <xsd:import namespace="393de6cc-c5ae-4b61-a90e-d7a21f82d921"/>
    <xsd:import namespace="fe7df904-ca90-47a8-a1e8-1809ae01956d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Location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93de6cc-c5ae-4b61-a90e-d7a21f82d921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e7df904-ca90-47a8-a1e8-1809ae01956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FB6E807-9C19-430E-AFD8-848F8C8BC71F}">
  <ds:schemaRefs>
    <ds:schemaRef ds:uri="http://schemas.microsoft.com/office/2006/metadata/properties"/>
    <ds:schemaRef ds:uri="http://schemas.microsoft.com/office/infopath/2007/PartnerControls"/>
    <ds:schemaRef ds:uri="fe7df904-ca90-47a8-a1e8-1809ae01956d"/>
    <ds:schemaRef ds:uri="http://purl.org/dc/elements/1.1/"/>
    <ds:schemaRef ds:uri="http://schemas.microsoft.com/office/2006/documentManagement/types"/>
    <ds:schemaRef ds:uri="http://purl.org/dc/terms/"/>
    <ds:schemaRef ds:uri="http://purl.org/dc/dcmitype/"/>
    <ds:schemaRef ds:uri="http://schemas.openxmlformats.org/package/2006/metadata/core-properties"/>
    <ds:schemaRef ds:uri="393de6cc-c5ae-4b61-a90e-d7a21f82d921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04709E0C-90F3-452F-8581-29BBDE4C585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93de6cc-c5ae-4b61-a90e-d7a21f82d921"/>
    <ds:schemaRef ds:uri="fe7df904-ca90-47a8-a1e8-1809ae01956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1DBA6DC-51AB-4126-B352-CF4CB8DA23E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299</Words>
  <Application>Microsoft Office PowerPoint</Application>
  <PresentationFormat>Widescreen</PresentationFormat>
  <Paragraphs>57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Arial</vt:lpstr>
      <vt:lpstr>Arial Black</vt:lpstr>
      <vt:lpstr>Calibri</vt:lpstr>
      <vt:lpstr>Gill Sans SemiBold</vt:lpstr>
      <vt:lpstr>Times New Roman</vt:lpstr>
      <vt:lpstr>Trebuchet MS</vt:lpstr>
      <vt:lpstr>Wingdings</vt:lpstr>
      <vt:lpstr>Office Theme</vt:lpstr>
      <vt:lpstr>Launton Boys FC  AGM   14th of July 2022</vt:lpstr>
      <vt:lpstr>Agenda</vt:lpstr>
      <vt:lpstr>Chairmans Report</vt:lpstr>
      <vt:lpstr>Treasures Report</vt:lpstr>
      <vt:lpstr>Election of the Committee</vt:lpstr>
      <vt:lpstr>Whitelands / Cooper Update</vt:lpstr>
      <vt:lpstr>Launton</vt:lpstr>
      <vt:lpstr>MOD</vt:lpstr>
      <vt:lpstr>MOD Update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2019-02-21T12:49:09Z</dcterms:created>
  <dcterms:modified xsi:type="dcterms:W3CDTF">2022-07-13T07:30:27Z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f42aa342-8706-4288-bd11-ebb85995028c_Enabled">
    <vt:lpwstr>True</vt:lpwstr>
  </property>
  <property fmtid="{D5CDD505-2E9C-101B-9397-08002B2CF9AE}" pid="3" name="MSIP_Label_f42aa342-8706-4288-bd11-ebb85995028c_SiteId">
    <vt:lpwstr>72f988bf-86f1-41af-91ab-2d7cd011db47</vt:lpwstr>
  </property>
  <property fmtid="{D5CDD505-2E9C-101B-9397-08002B2CF9AE}" pid="4" name="MSIP_Label_f42aa342-8706-4288-bd11-ebb85995028c_Owner">
    <vt:lpwstr>v-abdarl@microsoft.com</vt:lpwstr>
  </property>
  <property fmtid="{D5CDD505-2E9C-101B-9397-08002B2CF9AE}" pid="5" name="MSIP_Label_f42aa342-8706-4288-bd11-ebb85995028c_SetDate">
    <vt:lpwstr>2018-08-01T18:19:24.2566460Z</vt:lpwstr>
  </property>
  <property fmtid="{D5CDD505-2E9C-101B-9397-08002B2CF9AE}" pid="6" name="MSIP_Label_f42aa342-8706-4288-bd11-ebb85995028c_Name">
    <vt:lpwstr>General</vt:lpwstr>
  </property>
  <property fmtid="{D5CDD505-2E9C-101B-9397-08002B2CF9AE}" pid="7" name="MSIP_Label_f42aa342-8706-4288-bd11-ebb85995028c_Application">
    <vt:lpwstr>Microsoft Azure Information Protection</vt:lpwstr>
  </property>
  <property fmtid="{D5CDD505-2E9C-101B-9397-08002B2CF9AE}" pid="8" name="MSIP_Label_f42aa342-8706-4288-bd11-ebb85995028c_Extended_MSFT_Method">
    <vt:lpwstr>Automatic</vt:lpwstr>
  </property>
  <property fmtid="{D5CDD505-2E9C-101B-9397-08002B2CF9AE}" pid="9" name="ContentTypeId">
    <vt:lpwstr>0x010100A062AD14FFAB5C4BBF96906B2CA21932</vt:lpwstr>
  </property>
  <property fmtid="{D5CDD505-2E9C-101B-9397-08002B2CF9AE}" pid="10" name="MSIP_Label_55818d02-8d25-4bb9-b27c-e4db64670887_Enabled">
    <vt:lpwstr>true</vt:lpwstr>
  </property>
  <property fmtid="{D5CDD505-2E9C-101B-9397-08002B2CF9AE}" pid="11" name="MSIP_Label_55818d02-8d25-4bb9-b27c-e4db64670887_SetDate">
    <vt:lpwstr>2022-06-07T17:39:38Z</vt:lpwstr>
  </property>
  <property fmtid="{D5CDD505-2E9C-101B-9397-08002B2CF9AE}" pid="12" name="MSIP_Label_55818d02-8d25-4bb9-b27c-e4db64670887_Method">
    <vt:lpwstr>Standard</vt:lpwstr>
  </property>
  <property fmtid="{D5CDD505-2E9C-101B-9397-08002B2CF9AE}" pid="13" name="MSIP_Label_55818d02-8d25-4bb9-b27c-e4db64670887_Name">
    <vt:lpwstr>55818d02-8d25-4bb9-b27c-e4db64670887</vt:lpwstr>
  </property>
  <property fmtid="{D5CDD505-2E9C-101B-9397-08002B2CF9AE}" pid="14" name="MSIP_Label_55818d02-8d25-4bb9-b27c-e4db64670887_SiteId">
    <vt:lpwstr>a7f35688-9c00-4d5e-ba41-29f146377ab0</vt:lpwstr>
  </property>
  <property fmtid="{D5CDD505-2E9C-101B-9397-08002B2CF9AE}" pid="15" name="MSIP_Label_55818d02-8d25-4bb9-b27c-e4db64670887_ActionId">
    <vt:lpwstr>cbe825a7-1cd1-44dd-aaba-f32ce23159a8</vt:lpwstr>
  </property>
  <property fmtid="{D5CDD505-2E9C-101B-9397-08002B2CF9AE}" pid="16" name="MSIP_Label_55818d02-8d25-4bb9-b27c-e4db64670887_ContentBits">
    <vt:lpwstr>0</vt:lpwstr>
  </property>
</Properties>
</file>